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89" r:id="rId3"/>
    <p:sldId id="291" r:id="rId4"/>
    <p:sldId id="299" r:id="rId5"/>
    <p:sldId id="280" r:id="rId6"/>
    <p:sldId id="293" r:id="rId7"/>
    <p:sldId id="283" r:id="rId8"/>
    <p:sldId id="295" r:id="rId9"/>
    <p:sldId id="300" r:id="rId10"/>
    <p:sldId id="284" r:id="rId11"/>
    <p:sldId id="298" r:id="rId12"/>
    <p:sldId id="29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2BADE2"/>
    <a:srgbClr val="5C94FC"/>
    <a:srgbClr val="688266"/>
    <a:srgbClr val="15ED10"/>
    <a:srgbClr val="206900"/>
    <a:srgbClr val="A1C89C"/>
    <a:srgbClr val="3CBCFC"/>
    <a:srgbClr val="0000BC"/>
    <a:srgbClr val="F838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FA220EE-ED1F-4DBA-98A4-FBE62A725004}">
  <a:tblStyle styleId="{FFA220EE-ED1F-4DBA-98A4-FBE62A725004}" styleName="Hyland">
    <a:wholeTbl>
      <a:tcTxStyle>
        <a:fontRef idx="minor">
          <a:prstClr val="black"/>
        </a:fontRef>
        <a:schemeClr val="dk1"/>
      </a:tcTxStyle>
      <a:tcStyle>
        <a:tcBdr>
          <a:left>
            <a:ln w="0" cmpd="sng">
              <a:solidFill>
                <a:schemeClr val="lt1"/>
              </a:solidFill>
            </a:ln>
          </a:left>
          <a:right>
            <a:ln w="0" cmpd="sng">
              <a:solidFill>
                <a:schemeClr val="lt1"/>
              </a:solidFill>
            </a:ln>
          </a:right>
          <a:top>
            <a:ln w="0" cmpd="sng">
              <a:solidFill>
                <a:schemeClr val="lt1"/>
              </a:solidFill>
            </a:ln>
          </a:top>
          <a:bottom>
            <a:ln w="12700" cmpd="sng">
              <a:solidFill>
                <a:schemeClr val="lt1"/>
              </a:solidFill>
            </a:ln>
          </a:bottom>
          <a:insideH>
            <a:ln w="12700" cmpd="sng">
              <a:solidFill>
                <a:schemeClr val="accent4"/>
              </a:solidFill>
            </a:ln>
          </a:insideH>
          <a:insideV>
            <a:ln w="0" cmpd="sng">
              <a:solidFill>
                <a:schemeClr val="lt1"/>
              </a:solidFill>
            </a:ln>
          </a:insideV>
        </a:tcBdr>
        <a:fill>
          <a:solidFill>
            <a:schemeClr val="accent6">
              <a:tint val="100000"/>
            </a:schemeClr>
          </a:solidFill>
        </a:fill>
      </a:tcStyle>
    </a:wholeTbl>
    <a:band1H>
      <a:tcStyle>
        <a:tcBdr/>
        <a:fill>
          <a:solidFill>
            <a:schemeClr val="accent5">
              <a:tint val="100000"/>
            </a:schemeClr>
          </a:solidFill>
        </a:fill>
      </a:tcStyle>
    </a:band1H>
    <a:band2H>
      <a:tcStyle>
        <a:tcBdr/>
      </a:tcStyle>
    </a:band2H>
    <a:band1V>
      <a:tcStyle>
        <a:tcBdr/>
        <a:fill>
          <a:solidFill>
            <a:schemeClr val="accent5">
              <a:tint val="60000"/>
            </a:schemeClr>
          </a:solidFill>
        </a:fill>
      </a:tcStyle>
    </a:band1V>
    <a:band2V>
      <a:tcStyle>
        <a:tcBdr/>
      </a:tcStyle>
    </a:band2V>
    <a:lastCol>
      <a:tcTxStyle b="on">
        <a:fontRef idx="minor">
          <a:prstClr val="black"/>
        </a:fontRef>
        <a:schemeClr val="dk1"/>
      </a:tcTxStyle>
      <a:tcStyle>
        <a:tcBdr/>
        <a:fill>
          <a:solidFill>
            <a:schemeClr val="accent4"/>
          </a:solidFill>
        </a:fill>
      </a:tcStyle>
    </a:lastCol>
    <a:firstCol>
      <a:tcTxStyle b="on">
        <a:fontRef idx="minor">
          <a:prstClr val="black"/>
        </a:fontRef>
        <a:schemeClr val="dk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dk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4535" autoAdjust="0"/>
  </p:normalViewPr>
  <p:slideViewPr>
    <p:cSldViewPr showGuides="1">
      <p:cViewPr varScale="1">
        <p:scale>
          <a:sx n="96" d="100"/>
          <a:sy n="96" d="100"/>
        </p:scale>
        <p:origin x="1092" y="90"/>
      </p:cViewPr>
      <p:guideLst>
        <p:guide orient="horz" pos="2160"/>
        <p:guide pos="3840"/>
      </p:guideLst>
    </p:cSldViewPr>
  </p:slideViewPr>
  <p:notesTextViewPr>
    <p:cViewPr>
      <p:scale>
        <a:sx n="125" d="100"/>
        <a:sy n="125" d="100"/>
      </p:scale>
      <p:origin x="0" y="0"/>
    </p:cViewPr>
  </p:notesTextViewPr>
  <p:gridSpacing cx="114300" cy="1143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04133-B5B0-4351-8158-4F0E5EB1E2BF}" type="datetimeFigureOut">
              <a:rPr lang="en-US" smtClean="0"/>
              <a:t>4/14/2021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C8F7F9-57EC-49CF-9FCD-2B781E4B449F}" type="slidenum">
              <a:rPr lang="en-US" smtClean="0"/>
              <a:t>‹#›</a:t>
            </a:fld>
            <a:endParaRPr lang="en-US"/>
          </a:p>
        </p:txBody>
      </p:sp>
    </p:spTree>
    <p:extLst>
      <p:ext uri="{BB962C8B-B14F-4D97-AF65-F5344CB8AC3E}">
        <p14:creationId xmlns:p14="http://schemas.microsoft.com/office/powerpoint/2010/main" val="365164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 students for examples</a:t>
            </a:r>
            <a:r>
              <a:rPr lang="en-US" baseline="0" dirty="0"/>
              <a:t> of retro games they may have played.</a:t>
            </a:r>
          </a:p>
          <a:p>
            <a:endParaRPr lang="en-US" baseline="0" dirty="0"/>
          </a:p>
          <a:p>
            <a:r>
              <a:rPr lang="en-US" baseline="0" dirty="0"/>
              <a:t>e.g. Kirby, sonic, Zelda, mega man, many others!</a:t>
            </a:r>
          </a:p>
          <a:p>
            <a:endParaRPr lang="en-US" baseline="0" dirty="0"/>
          </a:p>
          <a:p>
            <a:r>
              <a:rPr lang="en-US" baseline="0" dirty="0"/>
              <a:t>One of the most famous retro game characters is </a:t>
            </a:r>
            <a:r>
              <a:rPr lang="en-US" b="1" baseline="0" dirty="0"/>
              <a:t>Mario</a:t>
            </a:r>
            <a:r>
              <a:rPr lang="en-US" b="0" baseline="0" dirty="0"/>
              <a:t>.</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4</a:t>
            </a:fld>
            <a:endParaRPr lang="en-US"/>
          </a:p>
        </p:txBody>
      </p:sp>
    </p:spTree>
    <p:extLst>
      <p:ext uri="{BB962C8B-B14F-4D97-AF65-F5344CB8AC3E}">
        <p14:creationId xmlns:p14="http://schemas.microsoft.com/office/powerpoint/2010/main" val="1764438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1981, Nintendo </a:t>
            </a:r>
            <a:r>
              <a:rPr lang="en-US" i="0" baseline="0" dirty="0"/>
              <a:t>released </a:t>
            </a:r>
            <a:r>
              <a:rPr lang="en-US" i="1" baseline="0" dirty="0"/>
              <a:t>Donkey Kong.</a:t>
            </a:r>
            <a:r>
              <a:rPr lang="en-US" i="0" baseline="0" dirty="0"/>
              <a:t> At this point, video games were really starting to take shape, and </a:t>
            </a:r>
            <a:r>
              <a:rPr lang="en-US" i="1" baseline="0" dirty="0"/>
              <a:t>Donkey Kong</a:t>
            </a:r>
            <a:r>
              <a:rPr lang="en-US" i="0" baseline="0" dirty="0"/>
              <a:t> was incredibly important in this developing industry.</a:t>
            </a:r>
          </a:p>
          <a:p>
            <a:endParaRPr lang="en-US" baseline="0" dirty="0"/>
          </a:p>
          <a:p>
            <a:pPr marL="171450" indent="-171450">
              <a:buFont typeface="Arial" panose="020B0604020202020204" pitchFamily="34" charset="0"/>
              <a:buChar char="•"/>
            </a:pPr>
            <a:r>
              <a:rPr lang="en-US" baseline="0" dirty="0"/>
              <a:t>Donkey Kong was an arcade game – it required a huge cabinet for all the hardware. Ask the students if they have ever played a physical arcade game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Shigeru Miyamoto &amp; </a:t>
            </a:r>
            <a:r>
              <a:rPr lang="en-US" baseline="0" dirty="0" err="1"/>
              <a:t>Gunpei</a:t>
            </a:r>
            <a:r>
              <a:rPr lang="en-US" baseline="0" dirty="0"/>
              <a:t> Yokoi developed the game – Shigeru Miyamoto went on to be one of Nintendo’s most prolific developers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It was the first story driven game ever!</a:t>
            </a:r>
          </a:p>
          <a:p>
            <a:pPr marL="171450" indent="-171450">
              <a:buFont typeface="Arial" panose="020B0604020202020204" pitchFamily="34" charset="0"/>
              <a:buChar char="•"/>
            </a:pPr>
            <a:r>
              <a:rPr lang="en-US" baseline="0" dirty="0"/>
              <a:t>It was inspired by Popeye, King Kong, and Beauty &amp; the Beast</a:t>
            </a:r>
          </a:p>
          <a:p>
            <a:pPr marL="171450" indent="-171450">
              <a:buFont typeface="Arial" panose="020B0604020202020204" pitchFamily="34" charset="0"/>
              <a:buChar char="•"/>
            </a:pPr>
            <a:r>
              <a:rPr lang="en-US" baseline="0" dirty="0"/>
              <a:t>While the graphics look extremely outdated now, they were groundbreaking at the time</a:t>
            </a:r>
          </a:p>
          <a:p>
            <a:pPr marL="171450" indent="-171450">
              <a:buFont typeface="Arial" panose="020B0604020202020204" pitchFamily="34" charset="0"/>
              <a:buChar char="•"/>
            </a:pPr>
            <a:r>
              <a:rPr lang="en-US" baseline="0" dirty="0"/>
              <a:t>The main character was originally named Mr. Video, and then </a:t>
            </a:r>
            <a:r>
              <a:rPr lang="en-US" baseline="0" dirty="0" err="1"/>
              <a:t>Jumpman</a:t>
            </a:r>
            <a:r>
              <a:rPr lang="en-US" baseline="0" dirty="0"/>
              <a:t>, before finally becoming the character we all know and love.</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5</a:t>
            </a:fld>
            <a:endParaRPr lang="en-US"/>
          </a:p>
        </p:txBody>
      </p:sp>
    </p:spTree>
    <p:extLst>
      <p:ext uri="{BB962C8B-B14F-4D97-AF65-F5344CB8AC3E}">
        <p14:creationId xmlns:p14="http://schemas.microsoft.com/office/powerpoint/2010/main" val="2338005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Mario would go on to appear in several video games.</a:t>
            </a:r>
            <a:endParaRPr lang="en-US" sz="1200" b="0" i="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i="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i="0" kern="1200" baseline="0" dirty="0">
                <a:solidFill>
                  <a:schemeClr val="tx1"/>
                </a:solidFill>
                <a:effectLst/>
                <a:latin typeface="+mn-lt"/>
                <a:ea typeface="+mn-ea"/>
                <a:cs typeface="+mn-cs"/>
              </a:rPr>
              <a:t>Here we have:</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Mario Bros (arcade game)</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Super Mario Bros (NES)</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Super Mario Bros 2 (NES)</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Super Mario Bros 3 (NES)</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Super Mario Land (Gameboy)</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Super Mario World (Super Nintendo)</a:t>
            </a:r>
          </a:p>
          <a:p>
            <a:pPr marL="171450" indent="-171450">
              <a:buFont typeface="Arial" panose="020B0604020202020204" pitchFamily="34" charset="0"/>
              <a:buChar char="•"/>
            </a:pPr>
            <a:endParaRPr lang="en-US" sz="1200" b="0" i="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i="0" kern="1200" baseline="0" dirty="0">
                <a:solidFill>
                  <a:schemeClr val="tx1"/>
                </a:solidFill>
                <a:effectLst/>
                <a:latin typeface="+mn-lt"/>
                <a:ea typeface="+mn-ea"/>
                <a:cs typeface="+mn-cs"/>
              </a:rPr>
              <a:t>What do these games all have in common? They are all examples of </a:t>
            </a:r>
            <a:r>
              <a:rPr lang="en-US" sz="1200" b="1" i="0" kern="1200" baseline="0" dirty="0">
                <a:solidFill>
                  <a:schemeClr val="tx1"/>
                </a:solidFill>
                <a:effectLst/>
                <a:latin typeface="+mn-lt"/>
                <a:ea typeface="+mn-ea"/>
                <a:cs typeface="+mn-cs"/>
              </a:rPr>
              <a:t>platformers</a:t>
            </a:r>
            <a:r>
              <a:rPr lang="en-US" sz="1200" b="0" i="0" kern="1200" baseline="0" dirty="0">
                <a:solidFill>
                  <a:schemeClr val="tx1"/>
                </a:solidFill>
                <a:effectLst/>
                <a:latin typeface="+mn-lt"/>
                <a:ea typeface="+mn-ea"/>
                <a:cs typeface="+mn-cs"/>
              </a:rPr>
              <a:t>.</a:t>
            </a:r>
            <a:endParaRPr lang="en-US" b="0" dirty="0"/>
          </a:p>
        </p:txBody>
      </p:sp>
      <p:sp>
        <p:nvSpPr>
          <p:cNvPr id="4" name="Slide Number Placeholder 3"/>
          <p:cNvSpPr>
            <a:spLocks noGrp="1"/>
          </p:cNvSpPr>
          <p:nvPr>
            <p:ph type="sldNum" sz="quarter" idx="10"/>
          </p:nvPr>
        </p:nvSpPr>
        <p:spPr/>
        <p:txBody>
          <a:bodyPr/>
          <a:lstStyle/>
          <a:p>
            <a:fld id="{DEC8F7F9-57EC-49CF-9FCD-2B781E4B449F}" type="slidenum">
              <a:rPr lang="en-US" smtClean="0"/>
              <a:t>6</a:t>
            </a:fld>
            <a:endParaRPr lang="en-US"/>
          </a:p>
        </p:txBody>
      </p:sp>
    </p:spTree>
    <p:extLst>
      <p:ext uri="{BB962C8B-B14F-4D97-AF65-F5344CB8AC3E}">
        <p14:creationId xmlns:p14="http://schemas.microsoft.com/office/powerpoint/2010/main" val="2011171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the day, one of the most popular types of video game was a </a:t>
            </a:r>
            <a:r>
              <a:rPr lang="en-US" b="1" dirty="0"/>
              <a:t>platformer</a:t>
            </a:r>
            <a:r>
              <a:rPr lang="en-US" b="0" dirty="0"/>
              <a:t>.</a:t>
            </a:r>
            <a:r>
              <a:rPr lang="en-US" b="0" baseline="0" dirty="0"/>
              <a:t> Ask the students to name any platformers they may have played.</a:t>
            </a:r>
          </a:p>
          <a:p>
            <a:endParaRPr lang="en-US" b="0" baseline="0" dirty="0"/>
          </a:p>
          <a:p>
            <a:r>
              <a:rPr lang="en-US" b="0" baseline="0" dirty="0"/>
              <a:t>These games are:</a:t>
            </a:r>
          </a:p>
          <a:p>
            <a:pPr marL="171450" indent="-171450">
              <a:buFont typeface="Arial" panose="020B0604020202020204" pitchFamily="34" charset="0"/>
              <a:buChar char="•"/>
            </a:pPr>
            <a:r>
              <a:rPr lang="en-US" b="0" baseline="0" dirty="0"/>
              <a:t>Sonic</a:t>
            </a:r>
          </a:p>
          <a:p>
            <a:pPr marL="171450" indent="-171450">
              <a:buFont typeface="Arial" panose="020B0604020202020204" pitchFamily="34" charset="0"/>
              <a:buChar char="•"/>
            </a:pPr>
            <a:r>
              <a:rPr lang="en-US" b="0" baseline="0" dirty="0"/>
              <a:t>Kirby</a:t>
            </a:r>
          </a:p>
          <a:p>
            <a:pPr marL="171450" indent="-171450">
              <a:buFont typeface="Arial" panose="020B0604020202020204" pitchFamily="34" charset="0"/>
              <a:buChar char="•"/>
            </a:pPr>
            <a:r>
              <a:rPr lang="en-US" b="0" baseline="0" dirty="0"/>
              <a:t>Metroid</a:t>
            </a:r>
          </a:p>
          <a:p>
            <a:pPr marL="171450" indent="-171450">
              <a:buFont typeface="Arial" panose="020B0604020202020204" pitchFamily="34" charset="0"/>
              <a:buChar char="•"/>
            </a:pPr>
            <a:r>
              <a:rPr lang="en-US" b="0" baseline="0" dirty="0"/>
              <a:t>Leilani’s Island (a modern indie game – using the retro style!)</a:t>
            </a:r>
          </a:p>
          <a:p>
            <a:endParaRPr lang="en-US" b="0" baseline="0" dirty="0"/>
          </a:p>
          <a:p>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7</a:t>
            </a:fld>
            <a:endParaRPr lang="en-US"/>
          </a:p>
        </p:txBody>
      </p:sp>
    </p:spTree>
    <p:extLst>
      <p:ext uri="{BB962C8B-B14F-4D97-AF65-F5344CB8AC3E}">
        <p14:creationId xmlns:p14="http://schemas.microsoft.com/office/powerpoint/2010/main" val="2167993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makes a platformer</a:t>
            </a:r>
            <a:r>
              <a:rPr lang="en-US" baseline="0" dirty="0"/>
              <a:t> a platformer? Ask the students if they know, then reveal four of the main traits for a 2D platformer.</a:t>
            </a:r>
          </a:p>
        </p:txBody>
      </p:sp>
      <p:sp>
        <p:nvSpPr>
          <p:cNvPr id="4" name="Slide Number Placeholder 3"/>
          <p:cNvSpPr>
            <a:spLocks noGrp="1"/>
          </p:cNvSpPr>
          <p:nvPr>
            <p:ph type="sldNum" sz="quarter" idx="10"/>
          </p:nvPr>
        </p:nvSpPr>
        <p:spPr/>
        <p:txBody>
          <a:bodyPr/>
          <a:lstStyle/>
          <a:p>
            <a:fld id="{DEC8F7F9-57EC-49CF-9FCD-2B781E4B449F}" type="slidenum">
              <a:rPr lang="en-US" smtClean="0"/>
              <a:t>8</a:t>
            </a:fld>
            <a:endParaRPr lang="en-US"/>
          </a:p>
        </p:txBody>
      </p:sp>
    </p:spTree>
    <p:extLst>
      <p:ext uri="{BB962C8B-B14F-4D97-AF65-F5344CB8AC3E}">
        <p14:creationId xmlns:p14="http://schemas.microsoft.com/office/powerpoint/2010/main" val="3128871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 students if they are familiar with any ways developers can make</a:t>
            </a:r>
            <a:r>
              <a:rPr lang="en-US" baseline="0" dirty="0"/>
              <a:t> games.</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9</a:t>
            </a:fld>
            <a:endParaRPr lang="en-US"/>
          </a:p>
        </p:txBody>
      </p:sp>
    </p:spTree>
    <p:extLst>
      <p:ext uri="{BB962C8B-B14F-4D97-AF65-F5344CB8AC3E}">
        <p14:creationId xmlns:p14="http://schemas.microsoft.com/office/powerpoint/2010/main" val="2846102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Nowadays,</a:t>
            </a:r>
            <a:r>
              <a:rPr lang="en-US" baseline="0" dirty="0"/>
              <a:t> it’s pretty easy to make a game using something like </a:t>
            </a:r>
            <a:r>
              <a:rPr lang="en-US" b="1" baseline="0" dirty="0"/>
              <a:t>Super Mario Maker</a:t>
            </a:r>
            <a:r>
              <a:rPr lang="en-US" baseline="0" dirty="0"/>
              <a:t>. There are other online tools for making platformer games.</a:t>
            </a:r>
          </a:p>
          <a:p>
            <a:endParaRPr lang="en-US" baseline="0" dirty="0"/>
          </a:p>
          <a:p>
            <a:r>
              <a:rPr lang="en-US" baseline="0" dirty="0"/>
              <a:t>However, to make a more customized game, it is necessary to use </a:t>
            </a:r>
            <a:r>
              <a:rPr lang="en-US" b="1" baseline="0" dirty="0"/>
              <a:t>code</a:t>
            </a:r>
            <a:r>
              <a:rPr lang="en-US" b="0" baseline="0" dirty="0"/>
              <a:t>.</a:t>
            </a:r>
          </a:p>
        </p:txBody>
      </p:sp>
      <p:sp>
        <p:nvSpPr>
          <p:cNvPr id="4" name="Slide Number Placeholder 3"/>
          <p:cNvSpPr>
            <a:spLocks noGrp="1"/>
          </p:cNvSpPr>
          <p:nvPr>
            <p:ph type="sldNum" sz="quarter" idx="10"/>
          </p:nvPr>
        </p:nvSpPr>
        <p:spPr/>
        <p:txBody>
          <a:bodyPr/>
          <a:lstStyle/>
          <a:p>
            <a:fld id="{DEC8F7F9-57EC-49CF-9FCD-2B781E4B449F}" type="slidenum">
              <a:rPr lang="en-US" smtClean="0"/>
              <a:t>10</a:t>
            </a:fld>
            <a:endParaRPr lang="en-US"/>
          </a:p>
        </p:txBody>
      </p:sp>
    </p:spTree>
    <p:extLst>
      <p:ext uri="{BB962C8B-B14F-4D97-AF65-F5344CB8AC3E}">
        <p14:creationId xmlns:p14="http://schemas.microsoft.com/office/powerpoint/2010/main" val="1464537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The original developers of platformer games had to write a whole lot of code to make the games they made! They used a lot of low-level assembly languages to program the game cartridges and arcade cabinets with entire games.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This code is almost completely indecipherable, but the developers knew what all of it meant!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In modern times, there are many options for creating games using a variety of programming languages.</a:t>
            </a:r>
          </a:p>
        </p:txBody>
      </p:sp>
      <p:sp>
        <p:nvSpPr>
          <p:cNvPr id="4" name="Slide Number Placeholder 3"/>
          <p:cNvSpPr>
            <a:spLocks noGrp="1"/>
          </p:cNvSpPr>
          <p:nvPr>
            <p:ph type="sldNum" sz="quarter" idx="10"/>
          </p:nvPr>
        </p:nvSpPr>
        <p:spPr/>
        <p:txBody>
          <a:bodyPr/>
          <a:lstStyle/>
          <a:p>
            <a:fld id="{DEC8F7F9-57EC-49CF-9FCD-2B781E4B449F}" type="slidenum">
              <a:rPr lang="en-US" smtClean="0"/>
              <a:t>11</a:t>
            </a:fld>
            <a:endParaRPr lang="en-US"/>
          </a:p>
        </p:txBody>
      </p:sp>
    </p:spTree>
    <p:extLst>
      <p:ext uri="{BB962C8B-B14F-4D97-AF65-F5344CB8AC3E}">
        <p14:creationId xmlns:p14="http://schemas.microsoft.com/office/powerpoint/2010/main" val="1690402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Microsoft’s</a:t>
            </a:r>
            <a:r>
              <a:rPr lang="en-US" b="1" dirty="0"/>
              <a:t> </a:t>
            </a:r>
            <a:r>
              <a:rPr lang="en-US" b="1" dirty="0" err="1"/>
              <a:t>MakeCode</a:t>
            </a:r>
            <a:r>
              <a:rPr lang="en-US" b="1" dirty="0"/>
              <a:t> Arcade</a:t>
            </a:r>
            <a:r>
              <a:rPr lang="en-US" b="0" dirty="0"/>
              <a:t> is a free game</a:t>
            </a:r>
            <a:r>
              <a:rPr lang="en-US" b="0" baseline="0" dirty="0"/>
              <a:t> development platform used to make retro games with a block-based language. It’s a good way start learning how to code while making a game!</a:t>
            </a:r>
            <a:endParaRPr lang="en-US" b="1" dirty="0"/>
          </a:p>
        </p:txBody>
      </p:sp>
      <p:sp>
        <p:nvSpPr>
          <p:cNvPr id="4" name="Slide Number Placeholder 3"/>
          <p:cNvSpPr>
            <a:spLocks noGrp="1"/>
          </p:cNvSpPr>
          <p:nvPr>
            <p:ph type="sldNum" sz="quarter" idx="10"/>
          </p:nvPr>
        </p:nvSpPr>
        <p:spPr/>
        <p:txBody>
          <a:bodyPr/>
          <a:lstStyle/>
          <a:p>
            <a:fld id="{DEC8F7F9-57EC-49CF-9FCD-2B781E4B449F}" type="slidenum">
              <a:rPr lang="en-US" smtClean="0"/>
              <a:t>12</a:t>
            </a:fld>
            <a:endParaRPr lang="en-US"/>
          </a:p>
        </p:txBody>
      </p:sp>
    </p:spTree>
    <p:extLst>
      <p:ext uri="{BB962C8B-B14F-4D97-AF65-F5344CB8AC3E}">
        <p14:creationId xmlns:p14="http://schemas.microsoft.com/office/powerpoint/2010/main" val="1368108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gradFill>
            <a:gsLst>
              <a:gs pos="1000">
                <a:schemeClr val="accent2"/>
              </a:gs>
              <a:gs pos="99000">
                <a:schemeClr val="accent1"/>
              </a:gs>
            </a:gsLst>
            <a:lin ang="2700000" scaled="0"/>
          </a:gradFill>
        </p:spPr>
        <p:txBody>
          <a:bodyPr wrap="non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accent3"/>
                </a:solidFill>
              </a:defRPr>
            </a:lvl1pPr>
          </a:lstStyle>
          <a:p>
            <a:fld id="{1C2D31DE-C454-491C-B5C3-F097855E3DF7}" type="datetime4">
              <a:rPr lang="en-US" smtClean="0"/>
              <a:pPr/>
              <a:t>April 14, 2021</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lvl1pPr>
          </a:lstStyle>
          <a:p>
            <a:endParaRPr lang="en-US" dirty="0"/>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3233982278"/>
      </p:ext>
    </p:extLst>
  </p:cSld>
  <p:clrMapOvr>
    <a:masterClrMapping/>
  </p:clrMapOvr>
  <p:transition>
    <p:fade/>
  </p:transition>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userDrawn="1"/>
        </p:nvSpPr>
        <p:spPr bwMode="auto">
          <a:xfrm>
            <a:off x="0" y="0"/>
            <a:ext cx="5181600" cy="68580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381000" y="2062162"/>
            <a:ext cx="4572000" cy="2738438"/>
          </a:xfrm>
        </p:spPr>
        <p:txBody>
          <a:bodyPr anchor="ct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p:nvPr>
        </p:nvSpPr>
        <p:spPr>
          <a:xfrm>
            <a:off x="5410200" y="2062162"/>
            <a:ext cx="6400800" cy="2738438"/>
          </a:xfrm>
        </p:spPr>
        <p:txBody>
          <a:bodyPr anchor="ctr">
            <a:normAutofit/>
          </a:bodyPr>
          <a:lstStyle>
            <a:lvl1pPr marL="344488" indent="-231775">
              <a:buFont typeface="Wingdings" panose="05000000000000000000" pitchFamily="2" charset="2"/>
              <a:buChar char="§"/>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4/14/2021</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8128402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275844" y="274320"/>
            <a:ext cx="11640312" cy="6309360"/>
          </a:xfrm>
          <a:solidFill>
            <a:schemeClr val="accent5"/>
          </a:solidFill>
        </p:spPr>
        <p:txBody>
          <a:bodyPr/>
          <a:lstStyle>
            <a:lvl1pPr>
              <a:defRPr baseline="0"/>
            </a:lvl1pPr>
          </a:lstStyle>
          <a:p>
            <a:r>
              <a:rPr lang="en-US" dirty="0"/>
              <a:t>Click icon to add picture</a:t>
            </a: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4343400"/>
            <a:ext cx="10972800" cy="1828800"/>
          </a:xfrm>
        </p:spPr>
        <p:txBody>
          <a:bodyPr anchor="ctr">
            <a:normAutofit/>
          </a:bodyPr>
          <a:lstStyle>
            <a:lvl1pPr>
              <a:defRPr sz="48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4/14/2021</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3413598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userDrawn="1"/>
        </p:nvSpPr>
        <p:spPr bwMode="auto">
          <a:xfrm>
            <a:off x="0" y="0"/>
            <a:ext cx="12192000" cy="6858000"/>
          </a:xfrm>
          <a:prstGeom prst="rect">
            <a:avLst/>
          </a:prstGeom>
          <a:gradFill>
            <a:gsLst>
              <a:gs pos="1000">
                <a:schemeClr val="accent2"/>
              </a:gs>
              <a:gs pos="99000">
                <a:schemeClr val="accent1"/>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2741120"/>
            <a:ext cx="10972800" cy="1375761"/>
          </a:xfrm>
        </p:spPr>
        <p:txBody>
          <a:bodyPr anchor="ctr">
            <a:spAutoFit/>
          </a:bodyPr>
          <a:lstStyle>
            <a:lvl1pPr>
              <a:defRPr sz="48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4/14/2021</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07632108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5486401"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143000"/>
            <a:ext cx="5486400" cy="5257739"/>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Date Placeholder 9"/>
          <p:cNvSpPr>
            <a:spLocks noGrp="1"/>
          </p:cNvSpPr>
          <p:nvPr>
            <p:ph type="dt" sz="half" idx="10"/>
          </p:nvPr>
        </p:nvSpPr>
        <p:spPr/>
        <p:txBody>
          <a:bodyPr/>
          <a:lstStyle/>
          <a:p>
            <a:fld id="{5958763E-B898-436D-883D-03711491D54A}" type="datetimeFigureOut">
              <a:rPr lang="en-US" smtClean="0"/>
              <a:t>4/14/2021</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94829572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143000"/>
            <a:ext cx="3657600"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143000"/>
            <a:ext cx="36576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143000"/>
            <a:ext cx="36576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1"/>
          </p:nvPr>
        </p:nvSpPr>
        <p:spPr/>
        <p:txBody>
          <a:bodyPr/>
          <a:lstStyle/>
          <a:p>
            <a:fld id="{5958763E-B898-436D-883D-03711491D54A}" type="datetimeFigureOut">
              <a:rPr lang="en-US" smtClean="0"/>
              <a:t>4/14/2021</a:t>
            </a:fld>
            <a:endParaRPr lang="en-US"/>
          </a:p>
        </p:txBody>
      </p:sp>
      <p:sp>
        <p:nvSpPr>
          <p:cNvPr id="8" name="Footer Placeholder 7"/>
          <p:cNvSpPr>
            <a:spLocks noGrp="1"/>
          </p:cNvSpPr>
          <p:nvPr>
            <p:ph type="ftr" sz="quarter" idx="12"/>
          </p:nvPr>
        </p:nvSpPr>
        <p:spPr/>
        <p:txBody>
          <a:bodyPr/>
          <a:lstStyle/>
          <a:p>
            <a:endParaRPr lang="en-US"/>
          </a:p>
        </p:txBody>
      </p:sp>
      <p:sp>
        <p:nvSpPr>
          <p:cNvPr id="9" name="Slide Number Placeholder 8"/>
          <p:cNvSpPr>
            <a:spLocks noGrp="1"/>
          </p:cNvSpPr>
          <p:nvPr>
            <p:ph type="sldNum" sz="quarter" idx="13"/>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9443754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Fou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a:xfrm>
            <a:off x="381000" y="228601"/>
            <a:ext cx="11430000" cy="68579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2743200"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2"/>
          </p:nvPr>
        </p:nvSpPr>
        <p:spPr/>
        <p:txBody>
          <a:bodyPr/>
          <a:lstStyle/>
          <a:p>
            <a:fld id="{5958763E-B898-436D-883D-03711491D54A}" type="datetimeFigureOut">
              <a:rPr lang="en-US" smtClean="0"/>
              <a:t>4/14/2021</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26140424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5486400" cy="457200"/>
          </a:xfrm>
          <a:solidFill>
            <a:schemeClr val="accent2"/>
          </a:solidFill>
        </p:spPr>
        <p:txBody>
          <a:bodyPr lIns="9144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54864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6324600" y="1028701"/>
            <a:ext cx="5486398" cy="457200"/>
          </a:xfrm>
          <a:solidFill>
            <a:schemeClr val="accent2"/>
          </a:solidFill>
        </p:spPr>
        <p:txBody>
          <a:bodyPr lIns="9144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6324599" y="1600202"/>
            <a:ext cx="5486399"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958763E-B898-436D-883D-03711491D54A}" type="datetimeFigureOut">
              <a:rPr lang="en-US" smtClean="0"/>
              <a:t>4/14/2021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35047176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Three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4267200"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4267200"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8153400"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8153400"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8"/>
          <p:cNvSpPr>
            <a:spLocks noGrp="1"/>
          </p:cNvSpPr>
          <p:nvPr>
            <p:ph type="dt" sz="half" idx="12"/>
          </p:nvPr>
        </p:nvSpPr>
        <p:spPr/>
        <p:txBody>
          <a:bodyPr/>
          <a:lstStyle/>
          <a:p>
            <a:fld id="{5958763E-B898-436D-883D-03711491D54A}" type="datetimeFigureOut">
              <a:rPr lang="en-US" smtClean="0"/>
              <a:t>4/14/2021</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047950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Four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32766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32766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61722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61722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B00CF78C-8FC0-4143-A3CB-0B6DAB76E384}"/>
              </a:ext>
            </a:extLst>
          </p:cNvPr>
          <p:cNvSpPr>
            <a:spLocks noGrp="1"/>
          </p:cNvSpPr>
          <p:nvPr>
            <p:ph type="body" sz="quarter" idx="12"/>
          </p:nvPr>
        </p:nvSpPr>
        <p:spPr>
          <a:xfrm>
            <a:off x="9067800"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Content Placeholder 5">
            <a:extLst>
              <a:ext uri="{FF2B5EF4-FFF2-40B4-BE49-F238E27FC236}">
                <a16:creationId xmlns:a16="http://schemas.microsoft.com/office/drawing/2014/main" id="{1097B18E-40C3-4FBF-ACEB-C69123A376C2}"/>
              </a:ext>
            </a:extLst>
          </p:cNvPr>
          <p:cNvSpPr>
            <a:spLocks noGrp="1"/>
          </p:cNvSpPr>
          <p:nvPr>
            <p:ph sz="quarter" idx="13"/>
          </p:nvPr>
        </p:nvSpPr>
        <p:spPr>
          <a:xfrm>
            <a:off x="9067800"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10"/>
          <p:cNvSpPr>
            <a:spLocks noGrp="1"/>
          </p:cNvSpPr>
          <p:nvPr>
            <p:ph type="dt" sz="half" idx="14"/>
          </p:nvPr>
        </p:nvSpPr>
        <p:spPr/>
        <p:txBody>
          <a:bodyPr/>
          <a:lstStyle/>
          <a:p>
            <a:fld id="{5958763E-B898-436D-883D-03711491D54A}" type="datetimeFigureOut">
              <a:rPr lang="en-US" smtClean="0"/>
              <a:t>4/14/2021</a:t>
            </a:fld>
            <a:endParaRPr lang="en-US"/>
          </a:p>
        </p:txBody>
      </p:sp>
      <p:sp>
        <p:nvSpPr>
          <p:cNvPr id="12" name="Footer Placeholder 11"/>
          <p:cNvSpPr>
            <a:spLocks noGrp="1"/>
          </p:cNvSpPr>
          <p:nvPr>
            <p:ph type="ftr" sz="quarter" idx="15"/>
          </p:nvPr>
        </p:nvSpPr>
        <p:spPr/>
        <p:txBody>
          <a:bodyPr/>
          <a:lstStyle/>
          <a:p>
            <a:endParaRPr lang="en-US"/>
          </a:p>
        </p:txBody>
      </p:sp>
      <p:sp>
        <p:nvSpPr>
          <p:cNvPr id="13" name="Slide Number Placeholder 12"/>
          <p:cNvSpPr>
            <a:spLocks noGrp="1"/>
          </p:cNvSpPr>
          <p:nvPr>
            <p:ph type="sldNum" sz="quarter" idx="16"/>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83152959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4/14/2021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46348944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27" name="Rectangle 26"/>
          <p:cNvSpPr/>
          <p:nvPr userDrawn="1"/>
        </p:nvSpPr>
        <p:spPr bwMode="auto">
          <a:xfrm>
            <a:off x="9525000" y="0"/>
            <a:ext cx="2667000" cy="6858000"/>
          </a:xfrm>
          <a:prstGeom prst="rect">
            <a:avLst/>
          </a:prstGeom>
          <a:solidFill>
            <a:srgbClr val="EFEFF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solidFill>
            <a:schemeClr val="accent3"/>
          </a:solidFill>
        </p:spPr>
        <p:txBody>
          <a:bodyPr wrap="non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accent3"/>
                </a:solidFill>
              </a:defRPr>
            </a:lvl1pPr>
          </a:lstStyle>
          <a:p>
            <a:fld id="{1C2D31DE-C454-491C-B5C3-F097855E3DF7}" type="datetime4">
              <a:rPr lang="en-US" smtClean="0"/>
              <a:pPr/>
              <a:t>April 14, 2021</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3292362659"/>
      </p:ext>
    </p:extLst>
  </p:cSld>
  <p:clrMapOvr>
    <a:masterClrMapping/>
  </p:clrMapOvr>
  <p:transition>
    <p:fade/>
  </p:transition>
  <p:hf sldNum="0"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ock Pale">
    <p:bg>
      <p:bgPr>
        <a:solidFill>
          <a:schemeClr val="accent5"/>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4/14/2021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14248098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ock Light">
    <p:bg>
      <p:bgPr>
        <a:solidFill>
          <a:schemeClr val="accent4"/>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4/14/2021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8621772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ock Medium">
    <p:bg>
      <p:bgPr>
        <a:solidFill>
          <a:schemeClr val="accent3"/>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4/14/2021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88534297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ock Dark">
    <p:bg>
      <p:bgPr>
        <a:solidFill>
          <a:schemeClr val="tx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4/14/2021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36328842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ock Black">
    <p:bg>
      <p:bgPr>
        <a:solidFill>
          <a:srgbClr val="000000"/>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4/14/2021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71050969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ock Primary">
    <p:bg>
      <p:bgPr>
        <a:solidFill>
          <a:schemeClr val="accent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4/14/2021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1051967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ock Secondary">
    <p:bg>
      <p:bgPr>
        <a:solidFill>
          <a:schemeClr val="accent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4/14/2021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50262655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ock Tertiary">
    <p:bg>
      <p:bgPr>
        <a:solidFill>
          <a:srgbClr val="00586F"/>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4/14/2021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80213486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ock Gradient">
    <p:bg>
      <p:bgPr>
        <a:gradFill flip="none" rotWithShape="1">
          <a:gsLst>
            <a:gs pos="0">
              <a:schemeClr val="accent2"/>
            </a:gs>
            <a:gs pos="100000">
              <a:schemeClr val="accent1"/>
            </a:gs>
          </a:gsLst>
          <a:lin ang="2700000" scaled="1"/>
          <a:tileRect/>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4/14/2021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57978718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Opening Slide">
    <p:spTree>
      <p:nvGrpSpPr>
        <p:cNvPr id="1" name=""/>
        <p:cNvGrpSpPr/>
        <p:nvPr/>
      </p:nvGrpSpPr>
      <p:grpSpPr>
        <a:xfrm>
          <a:off x="0" y="0"/>
          <a:ext cx="0" cy="0"/>
          <a:chOff x="0" y="0"/>
          <a:chExt cx="0" cy="0"/>
        </a:xfrm>
      </p:grpSpPr>
      <p:grpSp>
        <p:nvGrpSpPr>
          <p:cNvPr id="5" name="Group 4"/>
          <p:cNvGrpSpPr>
            <a:grpSpLocks noChangeAspect="1"/>
          </p:cNvGrpSpPr>
          <p:nvPr userDrawn="1"/>
        </p:nvGrpSpPr>
        <p:grpSpPr>
          <a:xfrm>
            <a:off x="4724400" y="2057400"/>
            <a:ext cx="2743200" cy="2743200"/>
            <a:chOff x="4724400" y="2057400"/>
            <a:chExt cx="2743200" cy="2743200"/>
          </a:xfrm>
        </p:grpSpPr>
        <p:sp>
          <p:nvSpPr>
            <p:cNvPr id="6" name="Rectangle 5">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7"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8"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22544458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0"/>
            <a:ext cx="9525000" cy="6858000"/>
          </a:xfrm>
          <a:prstGeom prst="rect">
            <a:avLst/>
          </a:prstGeom>
          <a:gradFill>
            <a:gsLst>
              <a:gs pos="1000">
                <a:schemeClr val="accent2"/>
              </a:gs>
              <a:gs pos="99000">
                <a:schemeClr val="accent1"/>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solidFill>
                  <a:schemeClr val="bg1"/>
                </a:solidFill>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solidFill>
            <a:schemeClr val="bg1"/>
          </a:solidFill>
        </p:spPr>
        <p:txBody>
          <a:bodyPr wrap="none" lIns="182880" tIns="91440" rIns="91440" bIns="91440" anchor="ctr" anchorCtr="0">
            <a:spAutoFit/>
          </a:bodyPr>
          <a:lstStyle>
            <a:lvl1pPr marL="0" indent="0" algn="l">
              <a:buNone/>
              <a:defRPr sz="2400" b="1" cap="all" spc="3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bg1"/>
                </a:solidFill>
              </a:defRPr>
            </a:lvl1pPr>
          </a:lstStyle>
          <a:p>
            <a:fld id="{1C2D31DE-C454-491C-B5C3-F097855E3DF7}" type="datetime4">
              <a:rPr lang="en-US" smtClean="0"/>
              <a:pPr/>
              <a:t>April 14, 2021</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solidFill>
                  <a:schemeClr val="bg1"/>
                </a:solidFill>
              </a:defRPr>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3446050400"/>
      </p:ext>
    </p:extLst>
  </p:cSld>
  <p:clrMapOvr>
    <a:masterClrMapping/>
  </p:clrMapOvr>
  <p:transition>
    <p:fade/>
  </p:transition>
  <p:hf sldNum="0" hdr="0" ftr="0"/>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Animated Opening Slide">
    <p:spTree>
      <p:nvGrpSpPr>
        <p:cNvPr id="1" name=""/>
        <p:cNvGrpSpPr/>
        <p:nvPr/>
      </p:nvGrpSpPr>
      <p:grpSpPr>
        <a:xfrm>
          <a:off x="0" y="0"/>
          <a:ext cx="0" cy="0"/>
          <a:chOff x="0" y="0"/>
          <a:chExt cx="0" cy="0"/>
        </a:xfrm>
      </p:grpSpPr>
      <p:sp>
        <p:nvSpPr>
          <p:cNvPr id="13" name="Trapezoid 12">
            <a:extLst>
              <a:ext uri="{FF2B5EF4-FFF2-40B4-BE49-F238E27FC236}">
                <a16:creationId xmlns:a16="http://schemas.microsoft.com/office/drawing/2014/main" id="{5DD5D4CC-621C-41F8-8ABA-55DAA028ECBB}"/>
              </a:ext>
            </a:extLst>
          </p:cNvPr>
          <p:cNvSpPr/>
          <p:nvPr userDrawn="1"/>
        </p:nvSpPr>
        <p:spPr>
          <a:xfrm rot="10800000">
            <a:off x="4724400" y="4191000"/>
            <a:ext cx="2743200" cy="609600"/>
          </a:xfrm>
          <a:prstGeom prst="trapezoid">
            <a:avLst>
              <a:gd name="adj" fmla="val 11742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nvGrpSpPr>
          <p:cNvPr id="2" name="Group 1"/>
          <p:cNvGrpSpPr>
            <a:grpSpLocks noChangeAspect="1"/>
          </p:cNvGrpSpPr>
          <p:nvPr userDrawn="1"/>
        </p:nvGrpSpPr>
        <p:grpSpPr>
          <a:xfrm>
            <a:off x="4724400" y="2057400"/>
            <a:ext cx="2743200" cy="2743200"/>
            <a:chOff x="4724400" y="2057400"/>
            <a:chExt cx="2743200" cy="2743200"/>
          </a:xfrm>
        </p:grpSpPr>
        <p:sp>
          <p:nvSpPr>
            <p:cNvPr id="3" name="Rectangle 2">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4"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5"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0931993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63" presetClass="path" presetSubtype="0" accel="50000" decel="50000" fill="hold" nodeType="withEffect">
                                  <p:stCondLst>
                                    <p:cond delay="0"/>
                                  </p:stCondLst>
                                  <p:childTnLst>
                                    <p:animMotion origin="layout" path="M 5.55112E-17 -0.79028 L 5.55112E-17 0 " pathEditMode="relative" rAng="0" ptsTypes="AA">
                                      <p:cBhvr>
                                        <p:cTn id="10" dur="2000" fill="hold"/>
                                        <p:tgtEl>
                                          <p:spTgt spid="2"/>
                                        </p:tgtEl>
                                        <p:attrNameLst>
                                          <p:attrName>ppt_x</p:attrName>
                                          <p:attrName>ppt_y</p:attrName>
                                        </p:attrNameLst>
                                      </p:cBhvr>
                                      <p:rCtr x="0" y="39514"/>
                                    </p:animMotion>
                                  </p:childTnLst>
                                </p:cTn>
                              </p:par>
                              <p:par>
                                <p:cTn id="11" presetID="63" presetClass="path" presetSubtype="0" accel="50000" decel="50000" fill="hold" grpId="1" nodeType="withEffect">
                                  <p:stCondLst>
                                    <p:cond delay="0"/>
                                  </p:stCondLst>
                                  <p:childTnLst>
                                    <p:animMotion origin="layout" path="M 0 -0.7007 L 0 0.04444 " pathEditMode="relative" rAng="0" ptsTypes="AA">
                                      <p:cBhvr>
                                        <p:cTn id="12" dur="2000" fill="hold"/>
                                        <p:tgtEl>
                                          <p:spTgt spid="13"/>
                                        </p:tgtEl>
                                        <p:attrNameLst>
                                          <p:attrName>ppt_x</p:attrName>
                                          <p:attrName>ppt_y</p:attrName>
                                        </p:attrNameLst>
                                      </p:cBhvr>
                                      <p:rCtr x="0" y="37245"/>
                                    </p:animMotion>
                                  </p:childTnLst>
                                </p:cTn>
                              </p:par>
                              <p:par>
                                <p:cTn id="13" presetID="6" presetClass="emph" presetSubtype="0" accel="50000" decel="50000" fill="hold" grpId="2" nodeType="withEffect">
                                  <p:stCondLst>
                                    <p:cond delay="0"/>
                                  </p:stCondLst>
                                  <p:childTnLst>
                                    <p:animScale>
                                      <p:cBhvr>
                                        <p:cTn id="14" dur="2000" fill="hold"/>
                                        <p:tgtEl>
                                          <p:spTgt spid="13"/>
                                        </p:tgtEl>
                                      </p:cBhvr>
                                      <p:by x="10000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Closing Slide">
    <p:bg>
      <p:bgPr>
        <a:solidFill>
          <a:schemeClr val="tx2"/>
        </a:solidFill>
        <a:effectLst/>
      </p:bgPr>
    </p:bg>
    <p:spTree>
      <p:nvGrpSpPr>
        <p:cNvPr id="1" name=""/>
        <p:cNvGrpSpPr/>
        <p:nvPr/>
      </p:nvGrpSpPr>
      <p:grpSpPr>
        <a:xfrm>
          <a:off x="0" y="0"/>
          <a:ext cx="0" cy="0"/>
          <a:chOff x="0" y="0"/>
          <a:chExt cx="0" cy="0"/>
        </a:xfrm>
      </p:grpSpPr>
      <p:sp>
        <p:nvSpPr>
          <p:cNvPr id="2" name="Freeform 21"/>
          <p:cNvSpPr>
            <a:spLocks noEditPoints="1"/>
          </p:cNvSpPr>
          <p:nvPr userDrawn="1"/>
        </p:nvSpPr>
        <p:spPr bwMode="auto">
          <a:xfrm>
            <a:off x="5155469" y="3117914"/>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1000">
                <a:srgbClr val="53BD4E"/>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73797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nimated Closing Slide">
    <p:bg>
      <p:bgPr>
        <a:solidFill>
          <a:schemeClr val="accent4"/>
        </a:solidFill>
        <a:effectLst/>
      </p:bgPr>
    </p:bg>
    <p:spTree>
      <p:nvGrpSpPr>
        <p:cNvPr id="1" name=""/>
        <p:cNvGrpSpPr/>
        <p:nvPr/>
      </p:nvGrpSpPr>
      <p:grpSpPr>
        <a:xfrm>
          <a:off x="0" y="0"/>
          <a:ext cx="0" cy="0"/>
          <a:chOff x="0" y="0"/>
          <a:chExt cx="0" cy="0"/>
        </a:xfrm>
      </p:grpSpPr>
      <p:sp>
        <p:nvSpPr>
          <p:cNvPr id="20" name="Rectangle 19"/>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gradFill flip="none" rotWithShape="1">
            <a:gsLst>
              <a:gs pos="1000">
                <a:srgbClr val="53BD4E"/>
              </a:gs>
              <a:gs pos="100000">
                <a:srgbClr val="00CBE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2" name="Freeform 21"/>
          <p:cNvSpPr/>
          <p:nvPr userDrawn="1"/>
        </p:nvSpPr>
        <p:spPr bwMode="auto">
          <a:xfrm flipV="1">
            <a:off x="3757578"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userDrawn="1"/>
        </p:nvSpPr>
        <p:spPr bwMode="auto">
          <a:xfrm flipH="1" flipV="1">
            <a:off x="6502400"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solidFill>
            <a:srgbClr val="56565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5" name="Rectangle 24">
            <a:extLst>
              <a:ext uri="{FF2B5EF4-FFF2-40B4-BE49-F238E27FC236}">
                <a16:creationId xmlns:a16="http://schemas.microsoft.com/office/drawing/2014/main" id="{D29DC7FE-AC82-431F-98BF-29FC267130B1}"/>
              </a:ext>
            </a:extLst>
          </p:cNvPr>
          <p:cNvSpPr/>
          <p:nvPr userDrawn="1"/>
        </p:nvSpPr>
        <p:spPr>
          <a:xfrm>
            <a:off x="4267200" y="4800600"/>
            <a:ext cx="3657600" cy="2057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6" name="Freeform 25"/>
          <p:cNvSpPr/>
          <p:nvPr userDrawn="1"/>
        </p:nvSpPr>
        <p:spPr bwMode="auto">
          <a:xfrm flipH="1">
            <a:off x="7010400" y="3824258"/>
            <a:ext cx="914400" cy="27432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26"/>
          <p:cNvSpPr/>
          <p:nvPr userDrawn="1"/>
        </p:nvSpPr>
        <p:spPr bwMode="auto">
          <a:xfrm>
            <a:off x="4267200" y="3824258"/>
            <a:ext cx="914400" cy="2743200"/>
          </a:xfrm>
          <a:custGeom>
            <a:avLst/>
            <a:gdLst>
              <a:gd name="connsiteX0" fmla="*/ 0 w 914400"/>
              <a:gd name="connsiteY0" fmla="*/ 0 h 2743200"/>
              <a:gd name="connsiteX1" fmla="*/ 457200 w 914400"/>
              <a:gd name="connsiteY1" fmla="*/ 0 h 2743200"/>
              <a:gd name="connsiteX2" fmla="*/ 914400 w 914400"/>
              <a:gd name="connsiteY2" fmla="*/ 2743200 h 2743200"/>
              <a:gd name="connsiteX3" fmla="*/ 457200 w 914400"/>
              <a:gd name="connsiteY3" fmla="*/ 2743200 h 2743200"/>
              <a:gd name="connsiteX4" fmla="*/ 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0" y="0"/>
                </a:moveTo>
                <a:lnTo>
                  <a:pt x="457200" y="0"/>
                </a:lnTo>
                <a:lnTo>
                  <a:pt x="914400" y="2743200"/>
                </a:lnTo>
                <a:lnTo>
                  <a:pt x="457200" y="2743200"/>
                </a:lnTo>
                <a:lnTo>
                  <a:pt x="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userDrawn="1"/>
        </p:nvSpPr>
        <p:spPr bwMode="auto">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21"/>
          <p:cNvSpPr>
            <a:spLocks noEditPoints="1"/>
          </p:cNvSpPr>
          <p:nvPr userDrawn="1"/>
        </p:nvSpPr>
        <p:spPr bwMode="auto">
          <a:xfrm>
            <a:off x="5155469" y="3117458"/>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0">
                <a:srgbClr val="53BD4E"/>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31" name="Text Placeholder 30"/>
          <p:cNvSpPr>
            <a:spLocks noGrp="1"/>
          </p:cNvSpPr>
          <p:nvPr>
            <p:ph type="body" sz="quarter" idx="10" hasCustomPrompt="1"/>
          </p:nvPr>
        </p:nvSpPr>
        <p:spPr>
          <a:xfrm>
            <a:off x="2438400" y="4572000"/>
            <a:ext cx="7315200" cy="457200"/>
          </a:xfrm>
        </p:spPr>
        <p:txBody>
          <a:bodyPr>
            <a:noAutofit/>
          </a:bodyPr>
          <a:lstStyle>
            <a:lvl1pPr marL="57150" indent="0" algn="ctr">
              <a:buNone/>
              <a:defRPr sz="2400">
                <a:solidFill>
                  <a:schemeClr val="bg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a:t>&lt;Call to action&gt;</a:t>
            </a:r>
          </a:p>
        </p:txBody>
      </p:sp>
    </p:spTree>
    <p:extLst>
      <p:ext uri="{BB962C8B-B14F-4D97-AF65-F5344CB8AC3E}">
        <p14:creationId xmlns:p14="http://schemas.microsoft.com/office/powerpoint/2010/main" val="15857431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grpId="0" nodeType="withEffect">
                                  <p:stCondLst>
                                    <p:cond delay="0"/>
                                  </p:stCondLst>
                                  <p:childTnLst>
                                    <p:anim calcmode="lin" valueType="num">
                                      <p:cBhvr>
                                        <p:cTn id="6" dur="500"/>
                                        <p:tgtEl>
                                          <p:spTgt spid="20"/>
                                        </p:tgtEl>
                                        <p:attrNameLst>
                                          <p:attrName>ppt_w</p:attrName>
                                        </p:attrNameLst>
                                      </p:cBhvr>
                                      <p:tavLst>
                                        <p:tav tm="0">
                                          <p:val>
                                            <p:strVal val="ppt_w"/>
                                          </p:val>
                                        </p:tav>
                                        <p:tav tm="100000">
                                          <p:val>
                                            <p:fltVal val="0"/>
                                          </p:val>
                                        </p:tav>
                                      </p:tavLst>
                                    </p:anim>
                                    <p:anim calcmode="lin" valueType="num">
                                      <p:cBhvr>
                                        <p:cTn id="7" dur="500"/>
                                        <p:tgtEl>
                                          <p:spTgt spid="20"/>
                                        </p:tgtEl>
                                        <p:attrNameLst>
                                          <p:attrName>ppt_h</p:attrName>
                                        </p:attrNameLst>
                                      </p:cBhvr>
                                      <p:tavLst>
                                        <p:tav tm="0">
                                          <p:val>
                                            <p:strVal val="ppt_h"/>
                                          </p:val>
                                        </p:tav>
                                        <p:tav tm="100000">
                                          <p:val>
                                            <p:fltVal val="0"/>
                                          </p:val>
                                        </p:tav>
                                      </p:tavLst>
                                    </p:anim>
                                    <p:animEffect transition="out" filter="fade">
                                      <p:cBhvr>
                                        <p:cTn id="8" dur="500"/>
                                        <p:tgtEl>
                                          <p:spTgt spid="20"/>
                                        </p:tgtEl>
                                      </p:cBhvr>
                                    </p:animEffect>
                                    <p:set>
                                      <p:cBhvr>
                                        <p:cTn id="9" dur="1" fill="hold">
                                          <p:stCondLst>
                                            <p:cond delay="499"/>
                                          </p:stCondLst>
                                        </p:cTn>
                                        <p:tgtEl>
                                          <p:spTgt spid="20"/>
                                        </p:tgtEl>
                                        <p:attrNameLst>
                                          <p:attrName>style.visibility</p:attrName>
                                        </p:attrNameLst>
                                      </p:cBhvr>
                                      <p:to>
                                        <p:strVal val="hidden"/>
                                      </p:to>
                                    </p:set>
                                  </p:childTnLst>
                                </p:cTn>
                              </p:par>
                            </p:childTnLst>
                          </p:cTn>
                        </p:par>
                        <p:par>
                          <p:cTn id="10" fill="hold">
                            <p:stCondLst>
                              <p:cond delay="500"/>
                            </p:stCondLst>
                            <p:childTnLst>
                              <p:par>
                                <p:cTn id="11" presetID="23" presetClass="entr" presetSubtype="16" fill="hold" grpId="2" nodeType="after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250" fill="hold"/>
                                        <p:tgtEl>
                                          <p:spTgt spid="21"/>
                                        </p:tgtEl>
                                        <p:attrNameLst>
                                          <p:attrName>ppt_w</p:attrName>
                                        </p:attrNameLst>
                                      </p:cBhvr>
                                      <p:tavLst>
                                        <p:tav tm="0">
                                          <p:val>
                                            <p:fltVal val="0"/>
                                          </p:val>
                                        </p:tav>
                                        <p:tav tm="100000">
                                          <p:val>
                                            <p:strVal val="#ppt_w"/>
                                          </p:val>
                                        </p:tav>
                                      </p:tavLst>
                                    </p:anim>
                                    <p:anim calcmode="lin" valueType="num">
                                      <p:cBhvr>
                                        <p:cTn id="14" dur="250" fill="hold"/>
                                        <p:tgtEl>
                                          <p:spTgt spid="21"/>
                                        </p:tgtEl>
                                        <p:attrNameLst>
                                          <p:attrName>ppt_h</p:attrName>
                                        </p:attrNameLst>
                                      </p:cBhvr>
                                      <p:tavLst>
                                        <p:tav tm="0">
                                          <p:val>
                                            <p:fltVal val="0"/>
                                          </p:val>
                                        </p:tav>
                                        <p:tav tm="100000">
                                          <p:val>
                                            <p:strVal val="#ppt_h"/>
                                          </p:val>
                                        </p:tav>
                                      </p:tavLst>
                                    </p:anim>
                                  </p:childTnLst>
                                </p:cTn>
                              </p:par>
                            </p:childTnLst>
                          </p:cTn>
                        </p:par>
                        <p:par>
                          <p:cTn id="15" fill="hold">
                            <p:stCondLst>
                              <p:cond delay="750"/>
                            </p:stCondLst>
                            <p:childTnLst>
                              <p:par>
                                <p:cTn id="16" presetID="1" presetClass="entr" presetSubtype="0" fill="hold" grpId="1" nodeType="afterEffect">
                                  <p:stCondLst>
                                    <p:cond delay="250"/>
                                  </p:stCondLst>
                                  <p:childTnLst>
                                    <p:set>
                                      <p:cBhvr>
                                        <p:cTn id="17" dur="1" fill="hold">
                                          <p:stCondLst>
                                            <p:cond delay="0"/>
                                          </p:stCondLst>
                                        </p:cTn>
                                        <p:tgtEl>
                                          <p:spTgt spid="25"/>
                                        </p:tgtEl>
                                        <p:attrNameLst>
                                          <p:attrName>style.visibility</p:attrName>
                                        </p:attrNameLst>
                                      </p:cBhvr>
                                      <p:to>
                                        <p:strVal val="visible"/>
                                      </p:to>
                                    </p:set>
                                  </p:childTnLst>
                                </p:cTn>
                              </p:par>
                            </p:childTnLst>
                          </p:cTn>
                        </p:par>
                        <p:par>
                          <p:cTn id="18" fill="hold">
                            <p:stCondLst>
                              <p:cond delay="1000"/>
                            </p:stCondLst>
                            <p:childTnLst>
                              <p:par>
                                <p:cTn id="19" presetID="17" presetClass="entr" presetSubtype="1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380" fill="hold"/>
                                        <p:tgtEl>
                                          <p:spTgt spid="23"/>
                                        </p:tgtEl>
                                        <p:attrNameLst>
                                          <p:attrName>ppt_w</p:attrName>
                                        </p:attrNameLst>
                                      </p:cBhvr>
                                      <p:tavLst>
                                        <p:tav tm="0">
                                          <p:val>
                                            <p:fltVal val="0"/>
                                          </p:val>
                                        </p:tav>
                                        <p:tav tm="100000">
                                          <p:val>
                                            <p:strVal val="#ppt_w"/>
                                          </p:val>
                                        </p:tav>
                                      </p:tavLst>
                                    </p:anim>
                                    <p:anim calcmode="lin" valueType="num">
                                      <p:cBhvr>
                                        <p:cTn id="22" dur="380" fill="hold"/>
                                        <p:tgtEl>
                                          <p:spTgt spid="23"/>
                                        </p:tgtEl>
                                        <p:attrNameLst>
                                          <p:attrName>ppt_h</p:attrName>
                                        </p:attrNameLst>
                                      </p:cBhvr>
                                      <p:tavLst>
                                        <p:tav tm="0">
                                          <p:val>
                                            <p:strVal val="#ppt_h"/>
                                          </p:val>
                                        </p:tav>
                                        <p:tav tm="100000">
                                          <p:val>
                                            <p:strVal val="#ppt_h"/>
                                          </p:val>
                                        </p:tav>
                                      </p:tavLst>
                                    </p:anim>
                                  </p:childTnLst>
                                </p:cTn>
                              </p:par>
                              <p:par>
                                <p:cTn id="23" presetID="17" presetClass="entr" presetSubtype="1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380" fill="hold"/>
                                        <p:tgtEl>
                                          <p:spTgt spid="22"/>
                                        </p:tgtEl>
                                        <p:attrNameLst>
                                          <p:attrName>ppt_w</p:attrName>
                                        </p:attrNameLst>
                                      </p:cBhvr>
                                      <p:tavLst>
                                        <p:tav tm="0">
                                          <p:val>
                                            <p:fltVal val="0"/>
                                          </p:val>
                                        </p:tav>
                                        <p:tav tm="100000">
                                          <p:val>
                                            <p:strVal val="#ppt_w"/>
                                          </p:val>
                                        </p:tav>
                                      </p:tavLst>
                                    </p:anim>
                                    <p:anim calcmode="lin" valueType="num">
                                      <p:cBhvr>
                                        <p:cTn id="26" dur="380" fill="hold"/>
                                        <p:tgtEl>
                                          <p:spTgt spid="22"/>
                                        </p:tgtEl>
                                        <p:attrNameLst>
                                          <p:attrName>ppt_h</p:attrName>
                                        </p:attrNameLst>
                                      </p:cBhvr>
                                      <p:tavLst>
                                        <p:tav tm="0">
                                          <p:val>
                                            <p:strVal val="#ppt_h"/>
                                          </p:val>
                                        </p:tav>
                                        <p:tav tm="100000">
                                          <p:val>
                                            <p:strVal val="#ppt_h"/>
                                          </p:val>
                                        </p:tav>
                                      </p:tavLst>
                                    </p:anim>
                                  </p:childTnLst>
                                </p:cTn>
                              </p:par>
                              <p:par>
                                <p:cTn id="27" presetID="6" presetClass="emph" presetSubtype="0" autoRev="1" fill="hold" grpId="0" nodeType="withEffect">
                                  <p:stCondLst>
                                    <p:cond delay="0"/>
                                  </p:stCondLst>
                                  <p:childTnLst>
                                    <p:animScale>
                                      <p:cBhvr>
                                        <p:cTn id="28" dur="250" fill="hold"/>
                                        <p:tgtEl>
                                          <p:spTgt spid="21"/>
                                        </p:tgtEl>
                                      </p:cBhvr>
                                      <p:by x="110000" y="100000"/>
                                    </p:animScale>
                                  </p:childTnLst>
                                </p:cTn>
                              </p:par>
                              <p:par>
                                <p:cTn id="29" presetID="17" presetClass="exit" presetSubtype="1" fill="hold" grpId="1" nodeType="withEffect">
                                  <p:stCondLst>
                                    <p:cond delay="250"/>
                                  </p:stCondLst>
                                  <p:childTnLst>
                                    <p:anim calcmode="lin" valueType="num">
                                      <p:cBhvr>
                                        <p:cTn id="30" dur="250"/>
                                        <p:tgtEl>
                                          <p:spTgt spid="21"/>
                                        </p:tgtEl>
                                        <p:attrNameLst>
                                          <p:attrName>ppt_x</p:attrName>
                                        </p:attrNameLst>
                                      </p:cBhvr>
                                      <p:tavLst>
                                        <p:tav tm="0">
                                          <p:val>
                                            <p:strVal val="ppt_x"/>
                                          </p:val>
                                        </p:tav>
                                        <p:tav tm="100000">
                                          <p:val>
                                            <p:strVal val="ppt_x"/>
                                          </p:val>
                                        </p:tav>
                                      </p:tavLst>
                                    </p:anim>
                                    <p:anim calcmode="lin" valueType="num">
                                      <p:cBhvr>
                                        <p:cTn id="31" dur="250"/>
                                        <p:tgtEl>
                                          <p:spTgt spid="21"/>
                                        </p:tgtEl>
                                        <p:attrNameLst>
                                          <p:attrName>ppt_y</p:attrName>
                                        </p:attrNameLst>
                                      </p:cBhvr>
                                      <p:tavLst>
                                        <p:tav tm="0">
                                          <p:val>
                                            <p:strVal val="ppt_y"/>
                                          </p:val>
                                        </p:tav>
                                        <p:tav tm="100000">
                                          <p:val>
                                            <p:strVal val="ppt_y-ppt_h/2"/>
                                          </p:val>
                                        </p:tav>
                                      </p:tavLst>
                                    </p:anim>
                                    <p:anim calcmode="lin" valueType="num">
                                      <p:cBhvr>
                                        <p:cTn id="32" dur="250"/>
                                        <p:tgtEl>
                                          <p:spTgt spid="21"/>
                                        </p:tgtEl>
                                        <p:attrNameLst>
                                          <p:attrName>ppt_w</p:attrName>
                                        </p:attrNameLst>
                                      </p:cBhvr>
                                      <p:tavLst>
                                        <p:tav tm="0">
                                          <p:val>
                                            <p:strVal val="ppt_w"/>
                                          </p:val>
                                        </p:tav>
                                        <p:tav tm="100000">
                                          <p:val>
                                            <p:strVal val="ppt_w"/>
                                          </p:val>
                                        </p:tav>
                                      </p:tavLst>
                                    </p:anim>
                                    <p:anim calcmode="lin" valueType="num">
                                      <p:cBhvr>
                                        <p:cTn id="33" dur="250"/>
                                        <p:tgtEl>
                                          <p:spTgt spid="21"/>
                                        </p:tgtEl>
                                        <p:attrNameLst>
                                          <p:attrName>ppt_h</p:attrName>
                                        </p:attrNameLst>
                                      </p:cBhvr>
                                      <p:tavLst>
                                        <p:tav tm="0">
                                          <p:val>
                                            <p:strVal val="ppt_h"/>
                                          </p:val>
                                        </p:tav>
                                        <p:tav tm="100000">
                                          <p:val>
                                            <p:fltVal val="0"/>
                                          </p:val>
                                        </p:tav>
                                      </p:tavLst>
                                    </p:anim>
                                    <p:set>
                                      <p:cBhvr>
                                        <p:cTn id="34" dur="1" fill="hold">
                                          <p:stCondLst>
                                            <p:cond delay="249"/>
                                          </p:stCondLst>
                                        </p:cTn>
                                        <p:tgtEl>
                                          <p:spTgt spid="21"/>
                                        </p:tgtEl>
                                        <p:attrNameLst>
                                          <p:attrName>style.visibility</p:attrName>
                                        </p:attrNameLst>
                                      </p:cBhvr>
                                      <p:to>
                                        <p:strVal val="hidden"/>
                                      </p:to>
                                    </p:set>
                                  </p:childTnLst>
                                </p:cTn>
                              </p:par>
                              <p:par>
                                <p:cTn id="35" presetID="1" presetClass="entr" presetSubtype="0" fill="hold" grpId="1"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42" presetClass="path" presetSubtype="0" accel="70000" decel="20000" fill="hold" grpId="2" nodeType="withEffect">
                                  <p:stCondLst>
                                    <p:cond delay="0"/>
                                  </p:stCondLst>
                                  <p:childTnLst>
                                    <p:animMotion origin="layout" path="M 0 0 L 0 0.4 " pathEditMode="relative" rAng="0" ptsTypes="AA">
                                      <p:cBhvr>
                                        <p:cTn id="38" dur="500" spd="-100000" fill="hold"/>
                                        <p:tgtEl>
                                          <p:spTgt spid="24"/>
                                        </p:tgtEl>
                                        <p:attrNameLst>
                                          <p:attrName>ppt_x</p:attrName>
                                          <p:attrName>ppt_y</p:attrName>
                                        </p:attrNameLst>
                                      </p:cBhvr>
                                      <p:rCtr x="0" y="20000"/>
                                    </p:animMotion>
                                  </p:childTnLst>
                                </p:cTn>
                              </p:par>
                              <p:par>
                                <p:cTn id="39" presetID="42" presetClass="path" presetSubtype="0" accel="50000" decel="50000" autoRev="1" fill="hold" grpId="0" nodeType="withEffect">
                                  <p:stCondLst>
                                    <p:cond delay="0"/>
                                  </p:stCondLst>
                                  <p:childTnLst>
                                    <p:animMotion origin="layout" path="M 0 1.11022E-16 L 0 0.01667 " pathEditMode="relative" rAng="0" ptsTypes="AA">
                                      <p:cBhvr>
                                        <p:cTn id="40" dur="130" fill="hold"/>
                                        <p:tgtEl>
                                          <p:spTgt spid="25"/>
                                        </p:tgtEl>
                                        <p:attrNameLst>
                                          <p:attrName>ppt_x</p:attrName>
                                          <p:attrName>ppt_y</p:attrName>
                                        </p:attrNameLst>
                                      </p:cBhvr>
                                      <p:rCtr x="0" y="833"/>
                                    </p:animMotion>
                                  </p:childTnLst>
                                </p:cTn>
                              </p:par>
                              <p:par>
                                <p:cTn id="41" presetID="6" presetClass="emph" presetSubtype="0" decel="50000" autoRev="1" fill="hold" grpId="0" nodeType="withEffect">
                                  <p:stCondLst>
                                    <p:cond delay="0"/>
                                  </p:stCondLst>
                                  <p:childTnLst>
                                    <p:animScale>
                                      <p:cBhvr>
                                        <p:cTn id="42" dur="130" fill="hold"/>
                                        <p:tgtEl>
                                          <p:spTgt spid="24"/>
                                        </p:tgtEl>
                                      </p:cBhvr>
                                      <p:by x="110000" y="100000"/>
                                    </p:animScale>
                                  </p:childTnLst>
                                </p:cTn>
                              </p:par>
                              <p:par>
                                <p:cTn id="43" presetID="17" presetClass="exit" presetSubtype="1" fill="hold" grpId="1" nodeType="withEffect">
                                  <p:stCondLst>
                                    <p:cond delay="170"/>
                                  </p:stCondLst>
                                  <p:childTnLst>
                                    <p:anim calcmode="lin" valueType="num">
                                      <p:cBhvr>
                                        <p:cTn id="44" dur="250"/>
                                        <p:tgtEl>
                                          <p:spTgt spid="23"/>
                                        </p:tgtEl>
                                        <p:attrNameLst>
                                          <p:attrName>ppt_x</p:attrName>
                                        </p:attrNameLst>
                                      </p:cBhvr>
                                      <p:tavLst>
                                        <p:tav tm="0">
                                          <p:val>
                                            <p:strVal val="ppt_x"/>
                                          </p:val>
                                        </p:tav>
                                        <p:tav tm="100000">
                                          <p:val>
                                            <p:strVal val="ppt_x"/>
                                          </p:val>
                                        </p:tav>
                                      </p:tavLst>
                                    </p:anim>
                                    <p:anim calcmode="lin" valueType="num">
                                      <p:cBhvr>
                                        <p:cTn id="45" dur="250"/>
                                        <p:tgtEl>
                                          <p:spTgt spid="23"/>
                                        </p:tgtEl>
                                        <p:attrNameLst>
                                          <p:attrName>ppt_y</p:attrName>
                                        </p:attrNameLst>
                                      </p:cBhvr>
                                      <p:tavLst>
                                        <p:tav tm="0">
                                          <p:val>
                                            <p:strVal val="ppt_y"/>
                                          </p:val>
                                        </p:tav>
                                        <p:tav tm="100000">
                                          <p:val>
                                            <p:strVal val="ppt_y-ppt_h/2"/>
                                          </p:val>
                                        </p:tav>
                                      </p:tavLst>
                                    </p:anim>
                                    <p:anim calcmode="lin" valueType="num">
                                      <p:cBhvr>
                                        <p:cTn id="46" dur="250"/>
                                        <p:tgtEl>
                                          <p:spTgt spid="23"/>
                                        </p:tgtEl>
                                        <p:attrNameLst>
                                          <p:attrName>ppt_w</p:attrName>
                                        </p:attrNameLst>
                                      </p:cBhvr>
                                      <p:tavLst>
                                        <p:tav tm="0">
                                          <p:val>
                                            <p:strVal val="ppt_w"/>
                                          </p:val>
                                        </p:tav>
                                        <p:tav tm="100000">
                                          <p:val>
                                            <p:strVal val="ppt_w"/>
                                          </p:val>
                                        </p:tav>
                                      </p:tavLst>
                                    </p:anim>
                                    <p:anim calcmode="lin" valueType="num">
                                      <p:cBhvr>
                                        <p:cTn id="47" dur="250"/>
                                        <p:tgtEl>
                                          <p:spTgt spid="23"/>
                                        </p:tgtEl>
                                        <p:attrNameLst>
                                          <p:attrName>ppt_h</p:attrName>
                                        </p:attrNameLst>
                                      </p:cBhvr>
                                      <p:tavLst>
                                        <p:tav tm="0">
                                          <p:val>
                                            <p:strVal val="ppt_h"/>
                                          </p:val>
                                        </p:tav>
                                        <p:tav tm="100000">
                                          <p:val>
                                            <p:fltVal val="0"/>
                                          </p:val>
                                        </p:tav>
                                      </p:tavLst>
                                    </p:anim>
                                    <p:set>
                                      <p:cBhvr>
                                        <p:cTn id="48" dur="1" fill="hold">
                                          <p:stCondLst>
                                            <p:cond delay="249"/>
                                          </p:stCondLst>
                                        </p:cTn>
                                        <p:tgtEl>
                                          <p:spTgt spid="23"/>
                                        </p:tgtEl>
                                        <p:attrNameLst>
                                          <p:attrName>style.visibility</p:attrName>
                                        </p:attrNameLst>
                                      </p:cBhvr>
                                      <p:to>
                                        <p:strVal val="hidden"/>
                                      </p:to>
                                    </p:set>
                                  </p:childTnLst>
                                </p:cTn>
                              </p:par>
                              <p:par>
                                <p:cTn id="49" presetID="17" presetClass="exit" presetSubtype="1" fill="hold" grpId="1" nodeType="withEffect">
                                  <p:stCondLst>
                                    <p:cond delay="170"/>
                                  </p:stCondLst>
                                  <p:childTnLst>
                                    <p:anim calcmode="lin" valueType="num">
                                      <p:cBhvr>
                                        <p:cTn id="50" dur="250"/>
                                        <p:tgtEl>
                                          <p:spTgt spid="22"/>
                                        </p:tgtEl>
                                        <p:attrNameLst>
                                          <p:attrName>ppt_x</p:attrName>
                                        </p:attrNameLst>
                                      </p:cBhvr>
                                      <p:tavLst>
                                        <p:tav tm="0">
                                          <p:val>
                                            <p:strVal val="ppt_x"/>
                                          </p:val>
                                        </p:tav>
                                        <p:tav tm="100000">
                                          <p:val>
                                            <p:strVal val="ppt_x"/>
                                          </p:val>
                                        </p:tav>
                                      </p:tavLst>
                                    </p:anim>
                                    <p:anim calcmode="lin" valueType="num">
                                      <p:cBhvr>
                                        <p:cTn id="51" dur="250"/>
                                        <p:tgtEl>
                                          <p:spTgt spid="22"/>
                                        </p:tgtEl>
                                        <p:attrNameLst>
                                          <p:attrName>ppt_y</p:attrName>
                                        </p:attrNameLst>
                                      </p:cBhvr>
                                      <p:tavLst>
                                        <p:tav tm="0">
                                          <p:val>
                                            <p:strVal val="ppt_y"/>
                                          </p:val>
                                        </p:tav>
                                        <p:tav tm="100000">
                                          <p:val>
                                            <p:strVal val="ppt_y-ppt_h/2"/>
                                          </p:val>
                                        </p:tav>
                                      </p:tavLst>
                                    </p:anim>
                                    <p:anim calcmode="lin" valueType="num">
                                      <p:cBhvr>
                                        <p:cTn id="52" dur="250"/>
                                        <p:tgtEl>
                                          <p:spTgt spid="22"/>
                                        </p:tgtEl>
                                        <p:attrNameLst>
                                          <p:attrName>ppt_w</p:attrName>
                                        </p:attrNameLst>
                                      </p:cBhvr>
                                      <p:tavLst>
                                        <p:tav tm="0">
                                          <p:val>
                                            <p:strVal val="ppt_w"/>
                                          </p:val>
                                        </p:tav>
                                        <p:tav tm="100000">
                                          <p:val>
                                            <p:strVal val="ppt_w"/>
                                          </p:val>
                                        </p:tav>
                                      </p:tavLst>
                                    </p:anim>
                                    <p:anim calcmode="lin" valueType="num">
                                      <p:cBhvr>
                                        <p:cTn id="53" dur="250"/>
                                        <p:tgtEl>
                                          <p:spTgt spid="22"/>
                                        </p:tgtEl>
                                        <p:attrNameLst>
                                          <p:attrName>ppt_h</p:attrName>
                                        </p:attrNameLst>
                                      </p:cBhvr>
                                      <p:tavLst>
                                        <p:tav tm="0">
                                          <p:val>
                                            <p:strVal val="ppt_h"/>
                                          </p:val>
                                        </p:tav>
                                        <p:tav tm="100000">
                                          <p:val>
                                            <p:fltVal val="0"/>
                                          </p:val>
                                        </p:tav>
                                      </p:tavLst>
                                    </p:anim>
                                    <p:set>
                                      <p:cBhvr>
                                        <p:cTn id="54" dur="1" fill="hold">
                                          <p:stCondLst>
                                            <p:cond delay="249"/>
                                          </p:stCondLst>
                                        </p:cTn>
                                        <p:tgtEl>
                                          <p:spTgt spid="22"/>
                                        </p:tgtEl>
                                        <p:attrNameLst>
                                          <p:attrName>style.visibility</p:attrName>
                                        </p:attrNameLst>
                                      </p:cBhvr>
                                      <p:to>
                                        <p:strVal val="hidden"/>
                                      </p:to>
                                    </p:set>
                                  </p:childTnLst>
                                </p:cTn>
                              </p:par>
                              <p:par>
                                <p:cTn id="55" presetID="6" presetClass="emph" presetSubtype="0" fill="hold" grpId="2" nodeType="withEffect">
                                  <p:stCondLst>
                                    <p:cond delay="170"/>
                                  </p:stCondLst>
                                  <p:childTnLst>
                                    <p:animScale>
                                      <p:cBhvr>
                                        <p:cTn id="56" dur="250" fill="hold"/>
                                        <p:tgtEl>
                                          <p:spTgt spid="23"/>
                                        </p:tgtEl>
                                      </p:cBhvr>
                                      <p:by x="150000" y="100000"/>
                                    </p:animScale>
                                  </p:childTnLst>
                                </p:cTn>
                              </p:par>
                              <p:par>
                                <p:cTn id="57" presetID="6" presetClass="emph" presetSubtype="0" fill="hold" grpId="2" nodeType="withEffect">
                                  <p:stCondLst>
                                    <p:cond delay="170"/>
                                  </p:stCondLst>
                                  <p:childTnLst>
                                    <p:animScale>
                                      <p:cBhvr>
                                        <p:cTn id="58" dur="250" fill="hold"/>
                                        <p:tgtEl>
                                          <p:spTgt spid="22"/>
                                        </p:tgtEl>
                                      </p:cBhvr>
                                      <p:by x="150000" y="100000"/>
                                    </p:animScale>
                                  </p:childTnLst>
                                </p:cTn>
                              </p:par>
                              <p:par>
                                <p:cTn id="59" presetID="10" presetClass="entr" presetSubtype="0" fill="hold" grpId="0" nodeType="withEffect">
                                  <p:stCondLst>
                                    <p:cond delay="38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250"/>
                                        <p:tgtEl>
                                          <p:spTgt spid="29"/>
                                        </p:tgtEl>
                                      </p:cBhvr>
                                    </p:animEffect>
                                  </p:childTnLst>
                                </p:cTn>
                              </p:par>
                              <p:par>
                                <p:cTn id="62" presetID="42" presetClass="path" presetSubtype="0" decel="100000" fill="hold" grpId="1" nodeType="withEffect">
                                  <p:stCondLst>
                                    <p:cond delay="380"/>
                                  </p:stCondLst>
                                  <p:childTnLst>
                                    <p:animMotion origin="layout" path="M 0 1.85185E-6 L 0 0.1 " pathEditMode="relative" rAng="0" ptsTypes="AA">
                                      <p:cBhvr>
                                        <p:cTn id="63" dur="250" spd="-100000" fill="hold"/>
                                        <p:tgtEl>
                                          <p:spTgt spid="29"/>
                                        </p:tgtEl>
                                        <p:attrNameLst>
                                          <p:attrName>ppt_x</p:attrName>
                                          <p:attrName>ppt_y</p:attrName>
                                        </p:attrNameLst>
                                      </p:cBhvr>
                                      <p:rCtr x="0" y="5000"/>
                                    </p:animMotion>
                                  </p:childTnLst>
                                </p:cTn>
                              </p:par>
                              <p:par>
                                <p:cTn id="64" presetID="17" presetClass="entr" presetSubtype="10" fill="hold" grpId="2" nodeType="withEffect">
                                  <p:stCondLst>
                                    <p:cond delay="0"/>
                                  </p:stCondLst>
                                  <p:childTnLst>
                                    <p:set>
                                      <p:cBhvr>
                                        <p:cTn id="65" dur="1" fill="hold">
                                          <p:stCondLst>
                                            <p:cond delay="0"/>
                                          </p:stCondLst>
                                        </p:cTn>
                                        <p:tgtEl>
                                          <p:spTgt spid="27"/>
                                        </p:tgtEl>
                                        <p:attrNameLst>
                                          <p:attrName>style.visibility</p:attrName>
                                        </p:attrNameLst>
                                      </p:cBhvr>
                                      <p:to>
                                        <p:strVal val="visible"/>
                                      </p:to>
                                    </p:set>
                                    <p:anim calcmode="lin" valueType="num">
                                      <p:cBhvr>
                                        <p:cTn id="66" dur="250" fill="hold"/>
                                        <p:tgtEl>
                                          <p:spTgt spid="27"/>
                                        </p:tgtEl>
                                        <p:attrNameLst>
                                          <p:attrName>ppt_w</p:attrName>
                                        </p:attrNameLst>
                                      </p:cBhvr>
                                      <p:tavLst>
                                        <p:tav tm="0">
                                          <p:val>
                                            <p:fltVal val="0"/>
                                          </p:val>
                                        </p:tav>
                                        <p:tav tm="100000">
                                          <p:val>
                                            <p:strVal val="#ppt_w"/>
                                          </p:val>
                                        </p:tav>
                                      </p:tavLst>
                                    </p:anim>
                                    <p:anim calcmode="lin" valueType="num">
                                      <p:cBhvr>
                                        <p:cTn id="67" dur="250" fill="hold"/>
                                        <p:tgtEl>
                                          <p:spTgt spid="27"/>
                                        </p:tgtEl>
                                        <p:attrNameLst>
                                          <p:attrName>ppt_h</p:attrName>
                                        </p:attrNameLst>
                                      </p:cBhvr>
                                      <p:tavLst>
                                        <p:tav tm="0">
                                          <p:val>
                                            <p:strVal val="#ppt_h"/>
                                          </p:val>
                                        </p:tav>
                                        <p:tav tm="100000">
                                          <p:val>
                                            <p:strVal val="#ppt_h"/>
                                          </p:val>
                                        </p:tav>
                                      </p:tavLst>
                                    </p:anim>
                                  </p:childTnLst>
                                </p:cTn>
                              </p:par>
                              <p:par>
                                <p:cTn id="68" presetID="42" presetClass="path" presetSubtype="0" accel="70000" decel="30000" fill="hold" grpId="0" nodeType="withEffect">
                                  <p:stCondLst>
                                    <p:cond delay="0"/>
                                  </p:stCondLst>
                                  <p:childTnLst>
                                    <p:animMotion origin="layout" path="M 5.55112E-17 -0.25764 L 5.55112E-17 0.14236 " pathEditMode="relative" rAng="0" ptsTypes="AA">
                                      <p:cBhvr>
                                        <p:cTn id="69" dur="500" spd="-100000" fill="hold"/>
                                        <p:tgtEl>
                                          <p:spTgt spid="27"/>
                                        </p:tgtEl>
                                        <p:attrNameLst>
                                          <p:attrName>ppt_x</p:attrName>
                                          <p:attrName>ppt_y</p:attrName>
                                        </p:attrNameLst>
                                      </p:cBhvr>
                                      <p:rCtr x="0" y="20000"/>
                                    </p:animMotion>
                                  </p:childTnLst>
                                </p:cTn>
                              </p:par>
                              <p:par>
                                <p:cTn id="70" presetID="6" presetClass="emph" presetSubtype="0" accel="26000" decel="74000" autoRev="1" fill="hold" grpId="1" nodeType="withEffect">
                                  <p:stCondLst>
                                    <p:cond delay="0"/>
                                  </p:stCondLst>
                                  <p:childTnLst>
                                    <p:animScale>
                                      <p:cBhvr>
                                        <p:cTn id="71" dur="250" fill="hold"/>
                                        <p:tgtEl>
                                          <p:spTgt spid="27"/>
                                        </p:tgtEl>
                                      </p:cBhvr>
                                      <p:by x="125000" y="125000"/>
                                    </p:animScale>
                                  </p:childTnLst>
                                </p:cTn>
                              </p:par>
                              <p:par>
                                <p:cTn id="72" presetID="17" presetClass="exit" presetSubtype="10" fill="hold" grpId="3" nodeType="withEffect">
                                  <p:stCondLst>
                                    <p:cond delay="130"/>
                                  </p:stCondLst>
                                  <p:childTnLst>
                                    <p:anim calcmode="lin" valueType="num">
                                      <p:cBhvr>
                                        <p:cTn id="73" dur="380"/>
                                        <p:tgtEl>
                                          <p:spTgt spid="27"/>
                                        </p:tgtEl>
                                        <p:attrNameLst>
                                          <p:attrName>ppt_w</p:attrName>
                                        </p:attrNameLst>
                                      </p:cBhvr>
                                      <p:tavLst>
                                        <p:tav tm="0">
                                          <p:val>
                                            <p:strVal val="ppt_w"/>
                                          </p:val>
                                        </p:tav>
                                        <p:tav tm="100000">
                                          <p:val>
                                            <p:fltVal val="0"/>
                                          </p:val>
                                        </p:tav>
                                      </p:tavLst>
                                    </p:anim>
                                    <p:anim calcmode="lin" valueType="num">
                                      <p:cBhvr>
                                        <p:cTn id="74" dur="380"/>
                                        <p:tgtEl>
                                          <p:spTgt spid="27"/>
                                        </p:tgtEl>
                                        <p:attrNameLst>
                                          <p:attrName>ppt_h</p:attrName>
                                        </p:attrNameLst>
                                      </p:cBhvr>
                                      <p:tavLst>
                                        <p:tav tm="0">
                                          <p:val>
                                            <p:strVal val="ppt_h"/>
                                          </p:val>
                                        </p:tav>
                                        <p:tav tm="100000">
                                          <p:val>
                                            <p:strVal val="ppt_h"/>
                                          </p:val>
                                        </p:tav>
                                      </p:tavLst>
                                    </p:anim>
                                    <p:set>
                                      <p:cBhvr>
                                        <p:cTn id="75" dur="1" fill="hold">
                                          <p:stCondLst>
                                            <p:cond delay="379"/>
                                          </p:stCondLst>
                                        </p:cTn>
                                        <p:tgtEl>
                                          <p:spTgt spid="27"/>
                                        </p:tgtEl>
                                        <p:attrNameLst>
                                          <p:attrName>style.visibility</p:attrName>
                                        </p:attrNameLst>
                                      </p:cBhvr>
                                      <p:to>
                                        <p:strVal val="hidden"/>
                                      </p:to>
                                    </p:set>
                                  </p:childTnLst>
                                </p:cTn>
                              </p:par>
                              <p:par>
                                <p:cTn id="76" presetID="17" presetClass="entr" presetSubtype="10" fill="hold" grpId="2" nodeType="withEffect">
                                  <p:stCondLst>
                                    <p:cond delay="0"/>
                                  </p:stCondLst>
                                  <p:childTnLst>
                                    <p:set>
                                      <p:cBhvr>
                                        <p:cTn id="77" dur="1" fill="hold">
                                          <p:stCondLst>
                                            <p:cond delay="0"/>
                                          </p:stCondLst>
                                        </p:cTn>
                                        <p:tgtEl>
                                          <p:spTgt spid="26"/>
                                        </p:tgtEl>
                                        <p:attrNameLst>
                                          <p:attrName>style.visibility</p:attrName>
                                        </p:attrNameLst>
                                      </p:cBhvr>
                                      <p:to>
                                        <p:strVal val="visible"/>
                                      </p:to>
                                    </p:set>
                                    <p:anim calcmode="lin" valueType="num">
                                      <p:cBhvr>
                                        <p:cTn id="78" dur="250" fill="hold"/>
                                        <p:tgtEl>
                                          <p:spTgt spid="26"/>
                                        </p:tgtEl>
                                        <p:attrNameLst>
                                          <p:attrName>ppt_w</p:attrName>
                                        </p:attrNameLst>
                                      </p:cBhvr>
                                      <p:tavLst>
                                        <p:tav tm="0">
                                          <p:val>
                                            <p:fltVal val="0"/>
                                          </p:val>
                                        </p:tav>
                                        <p:tav tm="100000">
                                          <p:val>
                                            <p:strVal val="#ppt_w"/>
                                          </p:val>
                                        </p:tav>
                                      </p:tavLst>
                                    </p:anim>
                                    <p:anim calcmode="lin" valueType="num">
                                      <p:cBhvr>
                                        <p:cTn id="79" dur="250" fill="hold"/>
                                        <p:tgtEl>
                                          <p:spTgt spid="26"/>
                                        </p:tgtEl>
                                        <p:attrNameLst>
                                          <p:attrName>ppt_h</p:attrName>
                                        </p:attrNameLst>
                                      </p:cBhvr>
                                      <p:tavLst>
                                        <p:tav tm="0">
                                          <p:val>
                                            <p:strVal val="#ppt_h"/>
                                          </p:val>
                                        </p:tav>
                                        <p:tav tm="100000">
                                          <p:val>
                                            <p:strVal val="#ppt_h"/>
                                          </p:val>
                                        </p:tav>
                                      </p:tavLst>
                                    </p:anim>
                                  </p:childTnLst>
                                </p:cTn>
                              </p:par>
                              <p:par>
                                <p:cTn id="80" presetID="42" presetClass="path" presetSubtype="0" accel="70000" decel="30000" fill="hold" grpId="0" nodeType="withEffect">
                                  <p:stCondLst>
                                    <p:cond delay="0"/>
                                  </p:stCondLst>
                                  <p:childTnLst>
                                    <p:animMotion origin="layout" path="M 0 -0.25764 L 0 0.14236 " pathEditMode="relative" rAng="0" ptsTypes="AA">
                                      <p:cBhvr>
                                        <p:cTn id="81" dur="500" spd="-100000" fill="hold"/>
                                        <p:tgtEl>
                                          <p:spTgt spid="26"/>
                                        </p:tgtEl>
                                        <p:attrNameLst>
                                          <p:attrName>ppt_x</p:attrName>
                                          <p:attrName>ppt_y</p:attrName>
                                        </p:attrNameLst>
                                      </p:cBhvr>
                                      <p:rCtr x="0" y="20000"/>
                                    </p:animMotion>
                                  </p:childTnLst>
                                </p:cTn>
                              </p:par>
                              <p:par>
                                <p:cTn id="82" presetID="6" presetClass="emph" presetSubtype="0" accel="26000" decel="74000" autoRev="1" fill="hold" grpId="1" nodeType="withEffect">
                                  <p:stCondLst>
                                    <p:cond delay="0"/>
                                  </p:stCondLst>
                                  <p:childTnLst>
                                    <p:animScale>
                                      <p:cBhvr>
                                        <p:cTn id="83" dur="250" fill="hold"/>
                                        <p:tgtEl>
                                          <p:spTgt spid="26"/>
                                        </p:tgtEl>
                                      </p:cBhvr>
                                      <p:by x="125000" y="125000"/>
                                    </p:animScale>
                                  </p:childTnLst>
                                </p:cTn>
                              </p:par>
                              <p:par>
                                <p:cTn id="84" presetID="17" presetClass="exit" presetSubtype="10" fill="hold" grpId="3" nodeType="withEffect">
                                  <p:stCondLst>
                                    <p:cond delay="130"/>
                                  </p:stCondLst>
                                  <p:childTnLst>
                                    <p:anim calcmode="lin" valueType="num">
                                      <p:cBhvr>
                                        <p:cTn id="85" dur="380"/>
                                        <p:tgtEl>
                                          <p:spTgt spid="26"/>
                                        </p:tgtEl>
                                        <p:attrNameLst>
                                          <p:attrName>ppt_w</p:attrName>
                                        </p:attrNameLst>
                                      </p:cBhvr>
                                      <p:tavLst>
                                        <p:tav tm="0">
                                          <p:val>
                                            <p:strVal val="ppt_w"/>
                                          </p:val>
                                        </p:tav>
                                        <p:tav tm="100000">
                                          <p:val>
                                            <p:fltVal val="0"/>
                                          </p:val>
                                        </p:tav>
                                      </p:tavLst>
                                    </p:anim>
                                    <p:anim calcmode="lin" valueType="num">
                                      <p:cBhvr>
                                        <p:cTn id="86" dur="380"/>
                                        <p:tgtEl>
                                          <p:spTgt spid="26"/>
                                        </p:tgtEl>
                                        <p:attrNameLst>
                                          <p:attrName>ppt_h</p:attrName>
                                        </p:attrNameLst>
                                      </p:cBhvr>
                                      <p:tavLst>
                                        <p:tav tm="0">
                                          <p:val>
                                            <p:strVal val="ppt_h"/>
                                          </p:val>
                                        </p:tav>
                                        <p:tav tm="100000">
                                          <p:val>
                                            <p:strVal val="ppt_h"/>
                                          </p:val>
                                        </p:tav>
                                      </p:tavLst>
                                    </p:anim>
                                    <p:set>
                                      <p:cBhvr>
                                        <p:cTn id="87" dur="1" fill="hold">
                                          <p:stCondLst>
                                            <p:cond delay="379"/>
                                          </p:stCondLst>
                                        </p:cTn>
                                        <p:tgtEl>
                                          <p:spTgt spid="26"/>
                                        </p:tgtEl>
                                        <p:attrNameLst>
                                          <p:attrName>style.visibility</p:attrName>
                                        </p:attrNameLst>
                                      </p:cBhvr>
                                      <p:to>
                                        <p:strVal val="hidden"/>
                                      </p:to>
                                    </p:set>
                                  </p:childTnLst>
                                </p:cTn>
                              </p:par>
                            </p:childTnLst>
                          </p:cTn>
                        </p:par>
                        <p:par>
                          <p:cTn id="88" fill="hold">
                            <p:stCondLst>
                              <p:cond delay="1630"/>
                            </p:stCondLst>
                            <p:childTnLst>
                              <p:par>
                                <p:cTn id="89" presetID="23" presetClass="entr" presetSubtype="16" fill="hold" grpId="0" nodeType="after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p:cTn id="91" dur="500" fill="hold"/>
                                        <p:tgtEl>
                                          <p:spTgt spid="28"/>
                                        </p:tgtEl>
                                        <p:attrNameLst>
                                          <p:attrName>ppt_w</p:attrName>
                                        </p:attrNameLst>
                                      </p:cBhvr>
                                      <p:tavLst>
                                        <p:tav tm="0">
                                          <p:val>
                                            <p:fltVal val="0"/>
                                          </p:val>
                                        </p:tav>
                                        <p:tav tm="100000">
                                          <p:val>
                                            <p:strVal val="#ppt_w"/>
                                          </p:val>
                                        </p:tav>
                                      </p:tavLst>
                                    </p:anim>
                                    <p:anim calcmode="lin" valueType="num">
                                      <p:cBhvr>
                                        <p:cTn id="92" dur="500" fill="hold"/>
                                        <p:tgtEl>
                                          <p:spTgt spid="28"/>
                                        </p:tgtEl>
                                        <p:attrNameLst>
                                          <p:attrName>ppt_h</p:attrName>
                                        </p:attrNameLst>
                                      </p:cBhvr>
                                      <p:tavLst>
                                        <p:tav tm="0">
                                          <p:val>
                                            <p:fltVal val="0"/>
                                          </p:val>
                                        </p:tav>
                                        <p:tav tm="100000">
                                          <p:val>
                                            <p:strVal val="#ppt_h"/>
                                          </p:val>
                                        </p:tav>
                                      </p:tavLst>
                                    </p:anim>
                                  </p:childTnLst>
                                </p:cTn>
                              </p:par>
                            </p:childTnLst>
                          </p:cTn>
                        </p:par>
                        <p:par>
                          <p:cTn id="93" fill="hold">
                            <p:stCondLst>
                              <p:cond delay="2130"/>
                            </p:stCondLst>
                            <p:childTnLst>
                              <p:par>
                                <p:cTn id="94" presetID="22" presetClass="entr" presetSubtype="8" fill="hold" grpId="0" nodeType="afterEffect">
                                  <p:stCondLst>
                                    <p:cond delay="250"/>
                                  </p:stCondLst>
                                  <p:childTnLst>
                                    <p:set>
                                      <p:cBhvr>
                                        <p:cTn id="95" dur="1" fill="hold">
                                          <p:stCondLst>
                                            <p:cond delay="0"/>
                                          </p:stCondLst>
                                        </p:cTn>
                                        <p:tgtEl>
                                          <p:spTgt spid="31"/>
                                        </p:tgtEl>
                                        <p:attrNameLst>
                                          <p:attrName>style.visibility</p:attrName>
                                        </p:attrNameLst>
                                      </p:cBhvr>
                                      <p:to>
                                        <p:strVal val="visible"/>
                                      </p:to>
                                    </p:set>
                                    <p:animEffect transition="in" filter="wipe(left)">
                                      <p:cBhvr>
                                        <p:cTn id="96"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1" grpId="2" animBg="1"/>
      <p:bldP spid="21" grpId="3" animBg="1"/>
      <p:bldP spid="21" grpId="4" animBg="1"/>
      <p:bldP spid="21" grpId="5" animBg="1"/>
      <p:bldP spid="22" grpId="0" animBg="1"/>
      <p:bldP spid="22" grpId="1" animBg="1"/>
      <p:bldP spid="22" grpId="2" animBg="1"/>
      <p:bldP spid="22" grpId="3" animBg="1"/>
      <p:bldP spid="22" grpId="4" animBg="1"/>
      <p:bldP spid="22" grpId="5" animBg="1"/>
      <p:bldP spid="23" grpId="0" animBg="1"/>
      <p:bldP spid="23" grpId="1" animBg="1"/>
      <p:bldP spid="23" grpId="2" animBg="1"/>
      <p:bldP spid="23" grpId="3" animBg="1"/>
      <p:bldP spid="23" grpId="4" animBg="1"/>
      <p:bldP spid="23" grpId="5" animBg="1"/>
      <p:bldP spid="24" grpId="0" animBg="1"/>
      <p:bldP spid="24" grpId="1" animBg="1"/>
      <p:bldP spid="24" grpId="2" animBg="1"/>
      <p:bldP spid="24" grpId="3" animBg="1"/>
      <p:bldP spid="24" grpId="4" animBg="1"/>
      <p:bldP spid="24" grpId="5" animBg="1"/>
      <p:bldP spid="25" grpId="0" animBg="1"/>
      <p:bldP spid="25" grpId="1" animBg="1"/>
      <p:bldP spid="25" grpId="2" animBg="1"/>
      <p:bldP spid="25" grpId="3" animBg="1"/>
      <p:bldP spid="26" grpId="0" animBg="1"/>
      <p:bldP spid="26" grpId="1" animBg="1"/>
      <p:bldP spid="26" grpId="2" animBg="1"/>
      <p:bldP spid="26" grpId="3" animBg="1"/>
      <p:bldP spid="26" grpId="4" animBg="1"/>
      <p:bldP spid="26" grpId="5" animBg="1"/>
      <p:bldP spid="26" grpId="6" animBg="1"/>
      <p:bldP spid="26" grpId="7" animBg="1"/>
      <p:bldP spid="27" grpId="0" animBg="1"/>
      <p:bldP spid="27" grpId="1" animBg="1"/>
      <p:bldP spid="27" grpId="2" animBg="1"/>
      <p:bldP spid="27" grpId="3" animBg="1"/>
      <p:bldP spid="27" grpId="4" animBg="1"/>
      <p:bldP spid="27" grpId="5" animBg="1"/>
      <p:bldP spid="27" grpId="6" animBg="1"/>
      <p:bldP spid="27" grpId="7" animBg="1"/>
      <p:bldP spid="28" grpId="0" animBg="1"/>
      <p:bldP spid="28" grpId="1" animBg="1"/>
      <p:bldP spid="29" grpId="0" animBg="1"/>
      <p:bldP spid="29" grpId="1" animBg="1"/>
      <p:bldP spid="29" grpId="2" animBg="1"/>
      <p:bldP spid="29" grpId="3" animBg="1"/>
      <p:bldP spid="31" grpId="0">
        <p:tmplLst>
          <p:tmpl>
            <p:tnLst>
              <p:par>
                <p:cTn presetID="22" presetClass="entr" presetSubtype="8" fill="hold" nodeType="after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wipe(left)">
                      <p:cBhvr>
                        <p:cTn dur="1000"/>
                        <p:tgtEl>
                          <p:spTgt spid="31"/>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Frame Gradi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4/14/2021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5" name="Rectangle 4"/>
          <p:cNvSpPr/>
          <p:nvPr userDrawn="1"/>
        </p:nvSpPr>
        <p:spPr bwMode="auto">
          <a:xfrm>
            <a:off x="275844" y="274320"/>
            <a:ext cx="11640312" cy="6309360"/>
          </a:xfrm>
          <a:prstGeom prst="rect">
            <a:avLst/>
          </a:prstGeom>
          <a:noFill/>
          <a:ln w="57150">
            <a:gradFill>
              <a:gsLst>
                <a:gs pos="0">
                  <a:schemeClr val="accent2"/>
                </a:gs>
                <a:gs pos="99000">
                  <a:schemeClr val="accent1"/>
                </a:gs>
              </a:gsLst>
              <a:lin ang="5400000" scaled="1"/>
            </a:gra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6005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71118-6541-467B-AB71-EAB046115FF0}"/>
              </a:ext>
            </a:extLst>
          </p:cNvPr>
          <p:cNvSpPr>
            <a:spLocks noGrp="1"/>
          </p:cNvSpPr>
          <p:nvPr>
            <p:ph type="title"/>
          </p:nvPr>
        </p:nvSpPr>
        <p:spPr>
          <a:xfrm>
            <a:off x="381000" y="228600"/>
            <a:ext cx="11430000" cy="685800"/>
          </a:xfrm>
        </p:spPr>
        <p:txBody>
          <a:bodyPr anchor="ctr" anchorCtr="0"/>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8BEB97EB-ED75-4EDB-8F10-F21465C79997}"/>
              </a:ext>
            </a:extLst>
          </p:cNvPr>
          <p:cNvSpPr>
            <a:spLocks noGrp="1"/>
          </p:cNvSpPr>
          <p:nvPr>
            <p:ph idx="1"/>
          </p:nvPr>
        </p:nvSpPr>
        <p:spPr>
          <a:xfrm>
            <a:off x="381000" y="1143000"/>
            <a:ext cx="8686800" cy="5257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78B1A47-1029-4EF2-AB59-A978C590AE90}"/>
              </a:ext>
            </a:extLst>
          </p:cNvPr>
          <p:cNvSpPr>
            <a:spLocks noGrp="1"/>
          </p:cNvSpPr>
          <p:nvPr>
            <p:ph type="body" sz="half" idx="2"/>
          </p:nvPr>
        </p:nvSpPr>
        <p:spPr>
          <a:xfrm>
            <a:off x="9296400" y="1143000"/>
            <a:ext cx="2514600" cy="5257800"/>
          </a:xfrm>
          <a:solidFill>
            <a:schemeClr val="accent5"/>
          </a:solidFill>
        </p:spPr>
        <p:txBody>
          <a:bodyPr lIns="91440" tIns="91440" rIns="91440" bIns="9144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7768143-0EE0-4783-89E1-5EA55EC5D4D0}"/>
              </a:ext>
            </a:extLst>
          </p:cNvPr>
          <p:cNvSpPr>
            <a:spLocks noGrp="1"/>
          </p:cNvSpPr>
          <p:nvPr>
            <p:ph type="dt" sz="half" idx="10"/>
          </p:nvPr>
        </p:nvSpPr>
        <p:spPr/>
        <p:txBody>
          <a:bodyPr/>
          <a:lstStyle/>
          <a:p>
            <a:fld id="{5958763E-B898-436D-883D-03711491D54A}" type="datetimeFigureOut">
              <a:rPr lang="en-US" smtClean="0"/>
              <a:t>4/14/2021</a:t>
            </a:fld>
            <a:endParaRPr lang="en-US"/>
          </a:p>
        </p:txBody>
      </p:sp>
      <p:sp>
        <p:nvSpPr>
          <p:cNvPr id="6" name="Footer Placeholder 5">
            <a:extLst>
              <a:ext uri="{FF2B5EF4-FFF2-40B4-BE49-F238E27FC236}">
                <a16:creationId xmlns:a16="http://schemas.microsoft.com/office/drawing/2014/main" id="{C75BB4D3-DC82-4F22-84F1-DA3E8BF672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5A4EFE-6E2A-4694-BE6D-C4EB3FAB5E88}"/>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1191254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32049-244A-43A9-88AF-6787D3270389}"/>
              </a:ext>
            </a:extLst>
          </p:cNvPr>
          <p:cNvSpPr>
            <a:spLocks noGrp="1"/>
          </p:cNvSpPr>
          <p:nvPr>
            <p:ph type="title"/>
          </p:nvPr>
        </p:nvSpPr>
        <p:spPr>
          <a:xfrm>
            <a:off x="381000" y="228600"/>
            <a:ext cx="11430000" cy="685800"/>
          </a:xfrm>
        </p:spPr>
        <p:txBody>
          <a:bodyPr anchor="ctr" anchorCtr="0"/>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C48E15E2-4FEA-40B8-945D-0B65E7AB7D46}"/>
              </a:ext>
            </a:extLst>
          </p:cNvPr>
          <p:cNvSpPr>
            <a:spLocks noGrp="1"/>
          </p:cNvSpPr>
          <p:nvPr>
            <p:ph type="pic" idx="1"/>
          </p:nvPr>
        </p:nvSpPr>
        <p:spPr>
          <a:xfrm>
            <a:off x="3124200" y="1143000"/>
            <a:ext cx="8686800" cy="5257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ECC6DC-B05C-4067-BC75-5292D1CF232B}"/>
              </a:ext>
            </a:extLst>
          </p:cNvPr>
          <p:cNvSpPr>
            <a:spLocks noGrp="1"/>
          </p:cNvSpPr>
          <p:nvPr>
            <p:ph type="body" sz="half" idx="2"/>
          </p:nvPr>
        </p:nvSpPr>
        <p:spPr>
          <a:xfrm>
            <a:off x="381000" y="1143000"/>
            <a:ext cx="2514599" cy="5257800"/>
          </a:xfrm>
          <a:solidFill>
            <a:schemeClr val="accent5"/>
          </a:solidFill>
        </p:spPr>
        <p:txBody>
          <a:bodyPr lIns="91440" tIns="91440" rIns="91440" bIns="9144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D9517C-C18A-4977-84E8-E92783D4130F}"/>
              </a:ext>
            </a:extLst>
          </p:cNvPr>
          <p:cNvSpPr>
            <a:spLocks noGrp="1"/>
          </p:cNvSpPr>
          <p:nvPr>
            <p:ph type="dt" sz="half" idx="10"/>
          </p:nvPr>
        </p:nvSpPr>
        <p:spPr/>
        <p:txBody>
          <a:bodyPr/>
          <a:lstStyle/>
          <a:p>
            <a:fld id="{5958763E-B898-436D-883D-03711491D54A}" type="datetimeFigureOut">
              <a:rPr lang="en-US" smtClean="0"/>
              <a:t>4/14/2021</a:t>
            </a:fld>
            <a:endParaRPr lang="en-US"/>
          </a:p>
        </p:txBody>
      </p:sp>
      <p:sp>
        <p:nvSpPr>
          <p:cNvPr id="6" name="Footer Placeholder 5">
            <a:extLst>
              <a:ext uri="{FF2B5EF4-FFF2-40B4-BE49-F238E27FC236}">
                <a16:creationId xmlns:a16="http://schemas.microsoft.com/office/drawing/2014/main" id="{92ED6DB1-8D60-4505-A190-4A11920A5E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22A32F-FDE5-4A2A-A5AF-32CCAB7B7183}"/>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33950284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99D5C-A5D8-4D18-92D3-1790284F7B8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390A79-549C-47E8-92BE-BDE73DBB4A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CE81E6-4801-4B57-BCF5-7A9571257332}"/>
              </a:ext>
            </a:extLst>
          </p:cNvPr>
          <p:cNvSpPr>
            <a:spLocks noGrp="1"/>
          </p:cNvSpPr>
          <p:nvPr>
            <p:ph type="dt" sz="half" idx="10"/>
          </p:nvPr>
        </p:nvSpPr>
        <p:spPr/>
        <p:txBody>
          <a:bodyPr/>
          <a:lstStyle/>
          <a:p>
            <a:fld id="{5958763E-B898-436D-883D-03711491D54A}" type="datetimeFigureOut">
              <a:rPr lang="en-US" smtClean="0"/>
              <a:t>4/14/2021</a:t>
            </a:fld>
            <a:endParaRPr lang="en-US"/>
          </a:p>
        </p:txBody>
      </p:sp>
      <p:sp>
        <p:nvSpPr>
          <p:cNvPr id="5" name="Footer Placeholder 4">
            <a:extLst>
              <a:ext uri="{FF2B5EF4-FFF2-40B4-BE49-F238E27FC236}">
                <a16:creationId xmlns:a16="http://schemas.microsoft.com/office/drawing/2014/main" id="{4548FF66-4096-4B53-BDE2-48B92948B5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E9FE22-CE81-47A2-9C57-58EADEE2BDAF}"/>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7D1A0692-27FF-492F-82F1-7C5A96123CBF}"/>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73769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EE3BAA-4353-4449-B9AC-D52594A670AB}"/>
              </a:ext>
            </a:extLst>
          </p:cNvPr>
          <p:cNvSpPr>
            <a:spLocks noGrp="1"/>
          </p:cNvSpPr>
          <p:nvPr>
            <p:ph type="title" orient="vert"/>
          </p:nvPr>
        </p:nvSpPr>
        <p:spPr>
          <a:xfrm>
            <a:off x="9296400" y="228600"/>
            <a:ext cx="2514600" cy="64008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DE1CD9-D44A-45C2-A358-22F8C311076A}"/>
              </a:ext>
            </a:extLst>
          </p:cNvPr>
          <p:cNvSpPr>
            <a:spLocks noGrp="1"/>
          </p:cNvSpPr>
          <p:nvPr>
            <p:ph type="body" orient="vert" idx="1"/>
          </p:nvPr>
        </p:nvSpPr>
        <p:spPr>
          <a:xfrm>
            <a:off x="381000" y="228600"/>
            <a:ext cx="8686800" cy="6400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F1B038-654A-4C00-8E40-A96929AE501C}"/>
              </a:ext>
            </a:extLst>
          </p:cNvPr>
          <p:cNvSpPr>
            <a:spLocks noGrp="1"/>
          </p:cNvSpPr>
          <p:nvPr>
            <p:ph type="dt" sz="half" idx="10"/>
          </p:nvPr>
        </p:nvSpPr>
        <p:spPr/>
        <p:txBody>
          <a:bodyPr/>
          <a:lstStyle/>
          <a:p>
            <a:fld id="{5958763E-B898-436D-883D-03711491D54A}" type="datetimeFigureOut">
              <a:rPr lang="en-US" smtClean="0"/>
              <a:t>4/14/2021</a:t>
            </a:fld>
            <a:endParaRPr lang="en-US"/>
          </a:p>
        </p:txBody>
      </p:sp>
      <p:sp>
        <p:nvSpPr>
          <p:cNvPr id="5" name="Footer Placeholder 4">
            <a:extLst>
              <a:ext uri="{FF2B5EF4-FFF2-40B4-BE49-F238E27FC236}">
                <a16:creationId xmlns:a16="http://schemas.microsoft.com/office/drawing/2014/main" id="{FDCCB0D3-C000-4D4E-BCB4-E950A3FD12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558687-6661-4CCF-9D72-C63BAC7E934E}"/>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D54F799F-F405-43CF-BB9D-38C9E6354058}"/>
              </a:ext>
            </a:extLst>
          </p:cNvPr>
          <p:cNvCxnSpPr>
            <a:cxnSpLocks/>
          </p:cNvCxnSpPr>
          <p:nvPr userDrawn="1"/>
        </p:nvCxnSpPr>
        <p:spPr>
          <a:xfrm>
            <a:off x="9182100" y="228600"/>
            <a:ext cx="0" cy="6400800"/>
          </a:xfrm>
          <a:prstGeom prst="line">
            <a:avLst/>
          </a:prstGeom>
          <a:ln w="28575">
            <a:gradFill flip="none" rotWithShape="1">
              <a:gsLst>
                <a:gs pos="0">
                  <a:schemeClr val="accent2"/>
                </a:gs>
                <a:gs pos="99000">
                  <a:schemeClr val="accent1"/>
                </a:gs>
              </a:gsLst>
              <a:lin ang="54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67173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Agenda">
    <p:spTree>
      <p:nvGrpSpPr>
        <p:cNvPr id="1" name=""/>
        <p:cNvGrpSpPr/>
        <p:nvPr/>
      </p:nvGrpSpPr>
      <p:grpSpPr>
        <a:xfrm>
          <a:off x="0" y="0"/>
          <a:ext cx="0" cy="0"/>
          <a:chOff x="0" y="0"/>
          <a:chExt cx="0" cy="0"/>
        </a:xfrm>
      </p:grpSpPr>
      <p:sp>
        <p:nvSpPr>
          <p:cNvPr id="8" name="Freeform 7"/>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381000" y="2062162"/>
            <a:ext cx="3429000" cy="2738438"/>
          </a:xfrm>
        </p:spPr>
        <p:txBody>
          <a:bodyPr anchor="ctr">
            <a:normAutofit/>
          </a:bodyPr>
          <a:lstStyle>
            <a:lvl1pPr algn="ctr">
              <a:defRPr sz="4000" baseline="0"/>
            </a:lvl1pPr>
          </a:lstStyle>
          <a:p>
            <a:r>
              <a:rPr lang="en-US" dirty="0"/>
              <a:t>Type “Agenda”</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4724401" y="2062162"/>
            <a:ext cx="7086599" cy="2738438"/>
          </a:xfrm>
        </p:spPr>
        <p:txBody>
          <a:bodyPr anchor="ctr">
            <a:normAutofit/>
          </a:bodyPr>
          <a:lstStyle>
            <a:lvl1pPr marL="344488" indent="-231775">
              <a:buFont typeface="Wingdings" panose="05000000000000000000" pitchFamily="2" charset="2"/>
              <a:buChar char="§"/>
              <a:defRPr sz="28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Item 1</a:t>
            </a:r>
          </a:p>
          <a:p>
            <a:pPr lvl="0"/>
            <a:r>
              <a:rPr lang="en-US" dirty="0"/>
              <a:t>Item 2</a:t>
            </a:r>
          </a:p>
          <a:p>
            <a:pPr lvl="0"/>
            <a:r>
              <a:rPr lang="en-US" dirty="0"/>
              <a:t>Item 3</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4/14/2021</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10" name="Straight Connector 9"/>
          <p:cNvCxnSpPr/>
          <p:nvPr userDrawn="1"/>
        </p:nvCxnSpPr>
        <p:spPr>
          <a:xfrm>
            <a:off x="4267200" y="2062162"/>
            <a:ext cx="0" cy="273843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762396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Quote">
    <p:spTree>
      <p:nvGrpSpPr>
        <p:cNvPr id="1" name=""/>
        <p:cNvGrpSpPr/>
        <p:nvPr/>
      </p:nvGrpSpPr>
      <p:grpSpPr>
        <a:xfrm>
          <a:off x="0" y="0"/>
          <a:ext cx="0" cy="0"/>
          <a:chOff x="0" y="0"/>
          <a:chExt cx="0" cy="0"/>
        </a:xfrm>
      </p:grpSpPr>
      <p:sp>
        <p:nvSpPr>
          <p:cNvPr id="8" name="Freeform 7"/>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1752600" y="690562"/>
            <a:ext cx="8229600" cy="4110038"/>
          </a:xfrm>
        </p:spPr>
        <p:txBody>
          <a:bodyPr tIns="0" anchor="ctr">
            <a:normAutofit/>
          </a:bodyPr>
          <a:lstStyle>
            <a:lvl1pPr algn="l">
              <a:defRPr sz="4800" cap="none" baseline="0">
                <a:latin typeface="Arial Black" panose="020B0A04020102020204" pitchFamily="34" charset="0"/>
              </a:defRPr>
            </a:lvl1pPr>
          </a:lstStyle>
          <a:p>
            <a:r>
              <a:rPr lang="en-US" dirty="0"/>
              <a:t>Notable Quote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7059798" y="4983109"/>
            <a:ext cx="2922402" cy="523220"/>
          </a:xfrm>
          <a:solidFill>
            <a:schemeClr val="tx2"/>
          </a:solidFill>
        </p:spPr>
        <p:txBody>
          <a:bodyPr wrap="none" lIns="91440" tIns="45720" rIns="91440" bIns="45720" anchor="ctr">
            <a:spAutoFit/>
          </a:bodyPr>
          <a:lstStyle>
            <a:lvl1pPr marL="112713" indent="0" algn="r">
              <a:buFont typeface="Wingdings" panose="05000000000000000000" pitchFamily="2" charset="2"/>
              <a:buNone/>
              <a:defRPr sz="2800" b="1" spc="3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 Attribution</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4/14/2021</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11" name="Freeform 10"/>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11"/>
          <p:cNvSpPr>
            <a:spLocks noChangeAspect="1"/>
          </p:cNvSpPr>
          <p:nvPr userDrawn="1"/>
        </p:nvSpPr>
        <p:spPr bwMode="auto">
          <a:xfrm>
            <a:off x="380995" y="685800"/>
            <a:ext cx="1055590" cy="914400"/>
          </a:xfrm>
          <a:custGeom>
            <a:avLst/>
            <a:gdLst>
              <a:gd name="connsiteX0" fmla="*/ 831476 w 923645"/>
              <a:gd name="connsiteY0" fmla="*/ 0 h 800100"/>
              <a:gd name="connsiteX1" fmla="*/ 923645 w 923645"/>
              <a:gd name="connsiteY1" fmla="*/ 174531 h 800100"/>
              <a:gd name="connsiteX2" fmla="*/ 767743 w 923645"/>
              <a:gd name="connsiteY2" fmla="*/ 279937 h 800100"/>
              <a:gd name="connsiteX3" fmla="*/ 719698 w 923645"/>
              <a:gd name="connsiteY3" fmla="*/ 403972 h 800100"/>
              <a:gd name="connsiteX4" fmla="*/ 923645 w 923645"/>
              <a:gd name="connsiteY4" fmla="*/ 403972 h 800100"/>
              <a:gd name="connsiteX5" fmla="*/ 923645 w 923645"/>
              <a:gd name="connsiteY5" fmla="*/ 800100 h 800100"/>
              <a:gd name="connsiteX6" fmla="*/ 497121 w 923645"/>
              <a:gd name="connsiteY6" fmla="*/ 800100 h 800100"/>
              <a:gd name="connsiteX7" fmla="*/ 497121 w 923645"/>
              <a:gd name="connsiteY7" fmla="*/ 471628 h 800100"/>
              <a:gd name="connsiteX8" fmla="*/ 572621 w 923645"/>
              <a:gd name="connsiteY8" fmla="*/ 185317 h 800100"/>
              <a:gd name="connsiteX9" fmla="*/ 831476 w 923645"/>
              <a:gd name="connsiteY9" fmla="*/ 0 h 800100"/>
              <a:gd name="connsiteX10" fmla="*/ 334356 w 923645"/>
              <a:gd name="connsiteY10" fmla="*/ 0 h 800100"/>
              <a:gd name="connsiteX11" fmla="*/ 426524 w 923645"/>
              <a:gd name="connsiteY11" fmla="*/ 174531 h 800100"/>
              <a:gd name="connsiteX12" fmla="*/ 270622 w 923645"/>
              <a:gd name="connsiteY12" fmla="*/ 279937 h 800100"/>
              <a:gd name="connsiteX13" fmla="*/ 222577 w 923645"/>
              <a:gd name="connsiteY13" fmla="*/ 403972 h 800100"/>
              <a:gd name="connsiteX14" fmla="*/ 426524 w 923645"/>
              <a:gd name="connsiteY14" fmla="*/ 403972 h 800100"/>
              <a:gd name="connsiteX15" fmla="*/ 426524 w 923645"/>
              <a:gd name="connsiteY15" fmla="*/ 800100 h 800100"/>
              <a:gd name="connsiteX16" fmla="*/ 0 w 923645"/>
              <a:gd name="connsiteY16" fmla="*/ 800100 h 800100"/>
              <a:gd name="connsiteX17" fmla="*/ 0 w 923645"/>
              <a:gd name="connsiteY17" fmla="*/ 471628 h 800100"/>
              <a:gd name="connsiteX18" fmla="*/ 75499 w 923645"/>
              <a:gd name="connsiteY18" fmla="*/ 185317 h 800100"/>
              <a:gd name="connsiteX19" fmla="*/ 334356 w 923645"/>
              <a:gd name="connsiteY19" fmla="*/ 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3645" h="800100">
                <a:moveTo>
                  <a:pt x="831476" y="0"/>
                </a:moveTo>
                <a:lnTo>
                  <a:pt x="923645" y="174531"/>
                </a:lnTo>
                <a:cubicBezTo>
                  <a:pt x="848472" y="209830"/>
                  <a:pt x="796505" y="244966"/>
                  <a:pt x="767743" y="279937"/>
                </a:cubicBezTo>
                <a:cubicBezTo>
                  <a:pt x="738982" y="314909"/>
                  <a:pt x="722966" y="356254"/>
                  <a:pt x="719698" y="403972"/>
                </a:cubicBezTo>
                <a:lnTo>
                  <a:pt x="923645" y="403972"/>
                </a:lnTo>
                <a:lnTo>
                  <a:pt x="923645" y="800100"/>
                </a:lnTo>
                <a:lnTo>
                  <a:pt x="497121" y="800100"/>
                </a:lnTo>
                <a:lnTo>
                  <a:pt x="497121" y="471628"/>
                </a:lnTo>
                <a:cubicBezTo>
                  <a:pt x="497121" y="350697"/>
                  <a:pt x="522288" y="255261"/>
                  <a:pt x="572621" y="185317"/>
                </a:cubicBezTo>
                <a:cubicBezTo>
                  <a:pt x="622954" y="115374"/>
                  <a:pt x="709239" y="53601"/>
                  <a:pt x="831476" y="0"/>
                </a:cubicBezTo>
                <a:close/>
                <a:moveTo>
                  <a:pt x="334356" y="0"/>
                </a:moveTo>
                <a:lnTo>
                  <a:pt x="426524" y="174531"/>
                </a:lnTo>
                <a:cubicBezTo>
                  <a:pt x="351351" y="209830"/>
                  <a:pt x="299384" y="244966"/>
                  <a:pt x="270622" y="279937"/>
                </a:cubicBezTo>
                <a:cubicBezTo>
                  <a:pt x="241860" y="314909"/>
                  <a:pt x="225845" y="356254"/>
                  <a:pt x="222577" y="403972"/>
                </a:cubicBezTo>
                <a:lnTo>
                  <a:pt x="426524" y="403972"/>
                </a:lnTo>
                <a:lnTo>
                  <a:pt x="426524" y="800100"/>
                </a:lnTo>
                <a:lnTo>
                  <a:pt x="0" y="800100"/>
                </a:lnTo>
                <a:lnTo>
                  <a:pt x="0" y="471628"/>
                </a:lnTo>
                <a:cubicBezTo>
                  <a:pt x="0" y="350697"/>
                  <a:pt x="25167" y="255261"/>
                  <a:pt x="75499" y="185317"/>
                </a:cubicBezTo>
                <a:cubicBezTo>
                  <a:pt x="125833" y="115374"/>
                  <a:pt x="212118" y="53601"/>
                  <a:pt x="334356"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2"/>
          <p:cNvSpPr>
            <a:spLocks noChangeAspect="1"/>
          </p:cNvSpPr>
          <p:nvPr userDrawn="1"/>
        </p:nvSpPr>
        <p:spPr bwMode="auto">
          <a:xfrm>
            <a:off x="10363200" y="3886200"/>
            <a:ext cx="1055590" cy="914400"/>
          </a:xfrm>
          <a:custGeom>
            <a:avLst/>
            <a:gdLst>
              <a:gd name="connsiteX0" fmla="*/ 752200 w 1397580"/>
              <a:gd name="connsiteY0" fmla="*/ 0 h 1210643"/>
              <a:gd name="connsiteX1" fmla="*/ 1397580 w 1397580"/>
              <a:gd name="connsiteY1" fmla="*/ 0 h 1210643"/>
              <a:gd name="connsiteX2" fmla="*/ 1397580 w 1397580"/>
              <a:gd name="connsiteY2" fmla="*/ 497016 h 1210643"/>
              <a:gd name="connsiteX3" fmla="*/ 1283340 w 1397580"/>
              <a:gd name="connsiteY3" fmla="*/ 930978 h 1210643"/>
              <a:gd name="connsiteX4" fmla="*/ 893145 w 1397580"/>
              <a:gd name="connsiteY4" fmla="*/ 1210643 h 1210643"/>
              <a:gd name="connsiteX5" fmla="*/ 752200 w 1397580"/>
              <a:gd name="connsiteY5" fmla="*/ 946556 h 1210643"/>
              <a:gd name="connsiteX6" fmla="*/ 988839 w 1397580"/>
              <a:gd name="connsiteY6" fmla="*/ 787066 h 1210643"/>
              <a:gd name="connsiteX7" fmla="*/ 1060796 w 1397580"/>
              <a:gd name="connsiteY7" fmla="*/ 599387 h 1210643"/>
              <a:gd name="connsiteX8" fmla="*/ 752200 w 1397580"/>
              <a:gd name="connsiteY8" fmla="*/ 599387 h 1210643"/>
              <a:gd name="connsiteX9" fmla="*/ 0 w 1397580"/>
              <a:gd name="connsiteY9" fmla="*/ 0 h 1210643"/>
              <a:gd name="connsiteX10" fmla="*/ 645379 w 1397580"/>
              <a:gd name="connsiteY10" fmla="*/ 0 h 1210643"/>
              <a:gd name="connsiteX11" fmla="*/ 645379 w 1397580"/>
              <a:gd name="connsiteY11" fmla="*/ 497016 h 1210643"/>
              <a:gd name="connsiteX12" fmla="*/ 531140 w 1397580"/>
              <a:gd name="connsiteY12" fmla="*/ 930978 h 1210643"/>
              <a:gd name="connsiteX13" fmla="*/ 140945 w 1397580"/>
              <a:gd name="connsiteY13" fmla="*/ 1210643 h 1210643"/>
              <a:gd name="connsiteX14" fmla="*/ 0 w 1397580"/>
              <a:gd name="connsiteY14" fmla="*/ 946556 h 1210643"/>
              <a:gd name="connsiteX15" fmla="*/ 236639 w 1397580"/>
              <a:gd name="connsiteY15" fmla="*/ 787066 h 1210643"/>
              <a:gd name="connsiteX16" fmla="*/ 308595 w 1397580"/>
              <a:gd name="connsiteY16" fmla="*/ 599387 h 1210643"/>
              <a:gd name="connsiteX17" fmla="*/ 0 w 1397580"/>
              <a:gd name="connsiteY17" fmla="*/ 599387 h 121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7580" h="1210643">
                <a:moveTo>
                  <a:pt x="752200" y="0"/>
                </a:moveTo>
                <a:lnTo>
                  <a:pt x="1397580" y="0"/>
                </a:lnTo>
                <a:lnTo>
                  <a:pt x="1397580" y="497016"/>
                </a:lnTo>
                <a:cubicBezTo>
                  <a:pt x="1397580" y="679998"/>
                  <a:pt x="1359500" y="824652"/>
                  <a:pt x="1283340" y="930978"/>
                </a:cubicBezTo>
                <a:cubicBezTo>
                  <a:pt x="1207181" y="1037306"/>
                  <a:pt x="1077116" y="1130527"/>
                  <a:pt x="893145" y="1210643"/>
                </a:cubicBezTo>
                <a:lnTo>
                  <a:pt x="752200" y="946556"/>
                </a:lnTo>
                <a:cubicBezTo>
                  <a:pt x="866935" y="893146"/>
                  <a:pt x="945814" y="839983"/>
                  <a:pt x="988839" y="787066"/>
                </a:cubicBezTo>
                <a:cubicBezTo>
                  <a:pt x="1031865" y="734150"/>
                  <a:pt x="1055850" y="671590"/>
                  <a:pt x="1060796" y="599387"/>
                </a:cubicBezTo>
                <a:lnTo>
                  <a:pt x="752200" y="599387"/>
                </a:lnTo>
                <a:close/>
                <a:moveTo>
                  <a:pt x="0" y="0"/>
                </a:moveTo>
                <a:lnTo>
                  <a:pt x="645379" y="0"/>
                </a:lnTo>
                <a:lnTo>
                  <a:pt x="645379" y="497016"/>
                </a:lnTo>
                <a:cubicBezTo>
                  <a:pt x="645379" y="679998"/>
                  <a:pt x="607299" y="824652"/>
                  <a:pt x="531140" y="930978"/>
                </a:cubicBezTo>
                <a:cubicBezTo>
                  <a:pt x="454980" y="1037306"/>
                  <a:pt x="324915" y="1130527"/>
                  <a:pt x="140945" y="1210643"/>
                </a:cubicBezTo>
                <a:lnTo>
                  <a:pt x="0" y="946556"/>
                </a:lnTo>
                <a:cubicBezTo>
                  <a:pt x="114734" y="893146"/>
                  <a:pt x="193614" y="839983"/>
                  <a:pt x="236639" y="787066"/>
                </a:cubicBezTo>
                <a:cubicBezTo>
                  <a:pt x="279664" y="734150"/>
                  <a:pt x="303650" y="671590"/>
                  <a:pt x="308595" y="599387"/>
                </a:cubicBezTo>
                <a:lnTo>
                  <a:pt x="0" y="599387"/>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691408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C29E-186A-46A5-8C20-9D17D84F1B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BD2BAF-5F1C-4995-AC68-7251935C0E1C}"/>
              </a:ext>
            </a:extLst>
          </p:cNvPr>
          <p:cNvSpPr>
            <a:spLocks noGrp="1"/>
          </p:cNvSpPr>
          <p:nvPr>
            <p:ph type="dt" sz="half" idx="10"/>
          </p:nvPr>
        </p:nvSpPr>
        <p:spPr/>
        <p:txBody>
          <a:bodyPr/>
          <a:lstStyle/>
          <a:p>
            <a:fld id="{5958763E-B898-436D-883D-03711491D54A}" type="datetimeFigureOut">
              <a:rPr lang="en-US" smtClean="0"/>
              <a:t>4/14/2021</a:t>
            </a:fld>
            <a:endParaRPr lang="en-US"/>
          </a:p>
        </p:txBody>
      </p:sp>
      <p:sp>
        <p:nvSpPr>
          <p:cNvPr id="4" name="Footer Placeholder 3">
            <a:extLst>
              <a:ext uri="{FF2B5EF4-FFF2-40B4-BE49-F238E27FC236}">
                <a16:creationId xmlns:a16="http://schemas.microsoft.com/office/drawing/2014/main" id="{E845817B-0075-4442-8FC5-6345A428D6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030350-B5AC-4494-8F19-E116B952C989}"/>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1592305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4/14/2021</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72D26AC1-0738-4DF2-AD94-A51900A39340}"/>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9820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8" name="Rectangle 7"/>
          <p:cNvSpPr/>
          <p:nvPr userDrawn="1"/>
        </p:nvSpPr>
        <p:spPr bwMode="auto">
          <a:xfrm>
            <a:off x="11811000" y="0"/>
            <a:ext cx="381000" cy="6858000"/>
          </a:xfrm>
          <a:prstGeom prst="rect">
            <a:avLst/>
          </a:pr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4/14/2021</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6628664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a:xfrm>
            <a:off x="381000" y="182880"/>
            <a:ext cx="11430000" cy="914400"/>
          </a:xfrm>
          <a:gradFill>
            <a:gsLst>
              <a:gs pos="1000">
                <a:schemeClr val="accent2"/>
              </a:gs>
              <a:gs pos="99000">
                <a:schemeClr val="accent1"/>
              </a:gs>
            </a:gsLst>
            <a:lin ang="2700000" scaled="0"/>
          </a:gradFill>
        </p:spPr>
        <p:txBody>
          <a:bodyPr wrap="square" lIns="91440" tIns="45720" bIns="0">
            <a:noAutofit/>
          </a:bodyPr>
          <a:lstStyle>
            <a:lvl1pPr>
              <a:lnSpc>
                <a:spcPct val="85000"/>
              </a:lnSpc>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4/14/2021</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37712029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76144-3494-48F5-912E-6FE667D29BB8}"/>
              </a:ext>
            </a:extLst>
          </p:cNvPr>
          <p:cNvSpPr>
            <a:spLocks noGrp="1"/>
          </p:cNvSpPr>
          <p:nvPr>
            <p:ph type="title"/>
          </p:nvPr>
        </p:nvSpPr>
        <p:spPr>
          <a:xfrm>
            <a:off x="381000" y="228601"/>
            <a:ext cx="11430000" cy="685799"/>
          </a:xfrm>
          <a:prstGeom prst="rect">
            <a:avLst/>
          </a:prstGeom>
        </p:spPr>
        <p:txBody>
          <a:bodyPr vert="horz" lIns="0" tIns="4572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212797A-0E14-474C-848E-06912870ADC7}"/>
              </a:ext>
            </a:extLst>
          </p:cNvPr>
          <p:cNvSpPr>
            <a:spLocks noGrp="1"/>
          </p:cNvSpPr>
          <p:nvPr>
            <p:ph type="body" idx="1"/>
          </p:nvPr>
        </p:nvSpPr>
        <p:spPr>
          <a:xfrm>
            <a:off x="381000" y="1143000"/>
            <a:ext cx="11430000" cy="52578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52A217E-6DDA-4383-B366-A0FA149DB968}"/>
              </a:ext>
            </a:extLst>
          </p:cNvPr>
          <p:cNvSpPr>
            <a:spLocks noGrp="1"/>
          </p:cNvSpPr>
          <p:nvPr>
            <p:ph type="dt" sz="half" idx="2"/>
          </p:nvPr>
        </p:nvSpPr>
        <p:spPr>
          <a:xfrm>
            <a:off x="381000" y="6629400"/>
            <a:ext cx="1371600" cy="114300"/>
          </a:xfrm>
          <a:prstGeom prst="rect">
            <a:avLst/>
          </a:prstGeom>
        </p:spPr>
        <p:txBody>
          <a:bodyPr vert="horz" lIns="0" tIns="0" rIns="0" bIns="0" rtlCol="0" anchor="ctr" anchorCtr="0"/>
          <a:lstStyle>
            <a:lvl1pPr algn="l">
              <a:defRPr sz="1200">
                <a:solidFill>
                  <a:schemeClr val="tx1">
                    <a:tint val="75000"/>
                  </a:schemeClr>
                </a:solidFill>
              </a:defRPr>
            </a:lvl1pPr>
          </a:lstStyle>
          <a:p>
            <a:fld id="{5958763E-B898-436D-883D-03711491D54A}" type="datetimeFigureOut">
              <a:rPr lang="en-US" smtClean="0"/>
              <a:t>4/14/2021</a:t>
            </a:fld>
            <a:endParaRPr lang="en-US"/>
          </a:p>
        </p:txBody>
      </p:sp>
      <p:sp>
        <p:nvSpPr>
          <p:cNvPr id="5" name="Footer Placeholder 4">
            <a:extLst>
              <a:ext uri="{FF2B5EF4-FFF2-40B4-BE49-F238E27FC236}">
                <a16:creationId xmlns:a16="http://schemas.microsoft.com/office/drawing/2014/main" id="{6DCE200A-1E68-4329-B3DC-2AB4387CCDA1}"/>
              </a:ext>
            </a:extLst>
          </p:cNvPr>
          <p:cNvSpPr>
            <a:spLocks noGrp="1"/>
          </p:cNvSpPr>
          <p:nvPr>
            <p:ph type="ftr" sz="quarter" idx="3"/>
          </p:nvPr>
        </p:nvSpPr>
        <p:spPr>
          <a:xfrm>
            <a:off x="2209800" y="6629401"/>
            <a:ext cx="7772400" cy="114300"/>
          </a:xfrm>
          <a:prstGeom prst="rect">
            <a:avLst/>
          </a:prstGeom>
        </p:spPr>
        <p:txBody>
          <a:bodyPr vert="horz" lIns="0" tIns="0" rIns="0" bIns="0" rtlCol="0" anchor="ctr" anchorCtr="0"/>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B1512A-0CCA-42A8-A940-F6DF060CCBDF}"/>
              </a:ext>
            </a:extLst>
          </p:cNvPr>
          <p:cNvSpPr>
            <a:spLocks noGrp="1"/>
          </p:cNvSpPr>
          <p:nvPr>
            <p:ph type="sldNum" sz="quarter" idx="4"/>
          </p:nvPr>
        </p:nvSpPr>
        <p:spPr>
          <a:xfrm>
            <a:off x="10439400" y="6629400"/>
            <a:ext cx="1371600" cy="114299"/>
          </a:xfrm>
          <a:prstGeom prst="rect">
            <a:avLst/>
          </a:prstGeom>
        </p:spPr>
        <p:txBody>
          <a:bodyPr vert="horz" lIns="0" tIns="0" rIns="0" bIns="0" rtlCol="0" anchor="ctr" anchorCtr="0"/>
          <a:lstStyle>
            <a:lvl1pPr algn="r">
              <a:defRPr sz="1200">
                <a:solidFill>
                  <a:schemeClr val="tx1">
                    <a:tint val="75000"/>
                  </a:schemeClr>
                </a:solidFill>
              </a:defRPr>
            </a:lvl1pPr>
          </a:lstStyle>
          <a:p>
            <a:fld id="{C15D44F4-F215-4E77-8A37-E5924A9890F9}" type="slidenum">
              <a:rPr lang="en-US" smtClean="0"/>
              <a:t>‹#›</a:t>
            </a:fld>
            <a:endParaRPr lang="en-US"/>
          </a:p>
        </p:txBody>
      </p:sp>
    </p:spTree>
    <p:extLst>
      <p:ext uri="{BB962C8B-B14F-4D97-AF65-F5344CB8AC3E}">
        <p14:creationId xmlns:p14="http://schemas.microsoft.com/office/powerpoint/2010/main" val="341847101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0" r:id="rId3"/>
    <p:sldLayoutId id="2147483683" r:id="rId4"/>
    <p:sldLayoutId id="2147483684" r:id="rId5"/>
    <p:sldLayoutId id="2147483654" r:id="rId6"/>
    <p:sldLayoutId id="2147483650" r:id="rId7"/>
    <p:sldLayoutId id="2147483663" r:id="rId8"/>
    <p:sldLayoutId id="2147483662" r:id="rId9"/>
    <p:sldLayoutId id="2147483651" r:id="rId10"/>
    <p:sldLayoutId id="2147483664" r:id="rId11"/>
    <p:sldLayoutId id="2147483665" r:id="rId12"/>
    <p:sldLayoutId id="2147483652" r:id="rId13"/>
    <p:sldLayoutId id="2147483666" r:id="rId14"/>
    <p:sldLayoutId id="2147483667" r:id="rId15"/>
    <p:sldLayoutId id="2147483653" r:id="rId16"/>
    <p:sldLayoutId id="2147483668" r:id="rId17"/>
    <p:sldLayoutId id="2147483669" r:id="rId18"/>
    <p:sldLayoutId id="2147483655"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2" r:id="rId31"/>
    <p:sldLayoutId id="2147483681" r:id="rId32"/>
    <p:sldLayoutId id="2147483685" r:id="rId33"/>
    <p:sldLayoutId id="2147483656" r:id="rId34"/>
    <p:sldLayoutId id="2147483657" r:id="rId35"/>
    <p:sldLayoutId id="2147483658" r:id="rId36"/>
    <p:sldLayoutId id="2147483659" r:id="rId37"/>
  </p:sldLayoutIdLst>
  <p:transition>
    <p:fade/>
  </p:transition>
  <p:txStyles>
    <p:title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p:titleStyle>
    <p:bodyStyle>
      <a:lvl1pPr marL="342900" indent="-285750" algn="l" defTabSz="914400" rtl="0" eaLnBrk="1" latinLnBrk="0" hangingPunct="1">
        <a:lnSpc>
          <a:spcPct val="100000"/>
        </a:lnSpc>
        <a:spcBef>
          <a:spcPts val="0"/>
        </a:spcBef>
        <a:spcAft>
          <a:spcPts val="1200"/>
        </a:spcAft>
        <a:buClr>
          <a:schemeClr val="accent3"/>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2"/>
        </a:buClr>
        <a:buFont typeface="Arial" panose="020B0604020202020204" pitchFamily="34" charset="0"/>
        <a:buChar char="•"/>
        <a:defRPr sz="2400" kern="1200">
          <a:solidFill>
            <a:schemeClr val="tx1"/>
          </a:solidFill>
          <a:latin typeface="+mn-lt"/>
          <a:ea typeface="+mn-ea"/>
          <a:cs typeface="+mn-cs"/>
        </a:defRPr>
      </a:lvl2pPr>
      <a:lvl3pPr marL="10287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2000" kern="1200">
          <a:solidFill>
            <a:schemeClr val="tx1"/>
          </a:solidFill>
          <a:latin typeface="+mn-lt"/>
          <a:ea typeface="+mn-ea"/>
          <a:cs typeface="+mn-cs"/>
        </a:defRPr>
      </a:lvl3pPr>
      <a:lvl4pPr marL="1484313" indent="-28575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89125" indent="-284163"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44" userDrawn="1">
          <p15:clr>
            <a:srgbClr val="F26B43"/>
          </p15:clr>
        </p15:guide>
        <p15:guide id="4" orient="horz" pos="4176" userDrawn="1">
          <p15:clr>
            <a:srgbClr val="F26B43"/>
          </p15:clr>
        </p15:guide>
        <p15:guide id="5" pos="240" userDrawn="1">
          <p15:clr>
            <a:srgbClr val="F26B43"/>
          </p15:clr>
        </p15:guide>
        <p15:guide id="6" pos="74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23.jpe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gif"/><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5.gif"/><Relationship Id="rId5" Type="http://schemas.openxmlformats.org/officeDocument/2006/relationships/image" Target="../media/image14.gif"/><Relationship Id="rId4" Type="http://schemas.openxmlformats.org/officeDocument/2006/relationships/image" Target="../media/image13.gif"/></Relationships>
</file>

<file path=ppt/slides/_rels/slide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gi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0999" y="228600"/>
            <a:ext cx="11544301" cy="914400"/>
          </a:xfrm>
        </p:spPr>
        <p:txBody>
          <a:bodyPr>
            <a:normAutofit/>
          </a:bodyPr>
          <a:lstStyle/>
          <a:p>
            <a:r>
              <a:rPr lang="en-US" dirty="0"/>
              <a:t>Welcome UCS Students!</a:t>
            </a:r>
          </a:p>
        </p:txBody>
      </p:sp>
      <p:sp>
        <p:nvSpPr>
          <p:cNvPr id="3" name="Subtitle 2"/>
          <p:cNvSpPr>
            <a:spLocks noGrp="1"/>
          </p:cNvSpPr>
          <p:nvPr>
            <p:ph type="subTitle" idx="1"/>
          </p:nvPr>
        </p:nvSpPr>
        <p:spPr>
          <a:xfrm>
            <a:off x="381000" y="1270425"/>
            <a:ext cx="5655074" cy="553998"/>
          </a:xfrm>
        </p:spPr>
        <p:txBody>
          <a:bodyPr/>
          <a:lstStyle/>
          <a:p>
            <a:r>
              <a:rPr lang="en-US" dirty="0"/>
              <a:t>Hyland Coding Workshop</a:t>
            </a:r>
          </a:p>
        </p:txBody>
      </p:sp>
      <p:sp>
        <p:nvSpPr>
          <p:cNvPr id="5" name="Text Placeholder 4"/>
          <p:cNvSpPr>
            <a:spLocks noGrp="1"/>
          </p:cNvSpPr>
          <p:nvPr>
            <p:ph type="body" sz="quarter" idx="13"/>
          </p:nvPr>
        </p:nvSpPr>
        <p:spPr>
          <a:xfrm>
            <a:off x="380998" y="2143124"/>
            <a:ext cx="8458202" cy="3800476"/>
          </a:xfrm>
        </p:spPr>
        <p:txBody>
          <a:bodyPr>
            <a:normAutofit/>
          </a:bodyPr>
          <a:lstStyle/>
          <a:p>
            <a:r>
              <a:rPr lang="en-US" sz="3200" dirty="0"/>
              <a:t>Please follow these instructions:</a:t>
            </a:r>
          </a:p>
          <a:p>
            <a:endParaRPr lang="en-US" sz="1200" dirty="0"/>
          </a:p>
          <a:p>
            <a:pPr marL="457200" indent="-457200">
              <a:buAutoNum type="arabicPeriod"/>
            </a:pPr>
            <a:r>
              <a:rPr lang="en-US" dirty="0"/>
              <a:t>Turn on your webcam if you have one</a:t>
            </a:r>
          </a:p>
          <a:p>
            <a:pPr marL="457200" indent="-457200">
              <a:buAutoNum type="arabicPeriod"/>
            </a:pPr>
            <a:r>
              <a:rPr lang="en-US" dirty="0"/>
              <a:t>Make sure your Zoom name is your real name</a:t>
            </a:r>
          </a:p>
          <a:p>
            <a:pPr marL="457200" indent="-457200">
              <a:buAutoNum type="arabicPeriod"/>
            </a:pPr>
            <a:r>
              <a:rPr lang="en-US" dirty="0"/>
              <a:t>Connect to audio via your computer or phone</a:t>
            </a:r>
          </a:p>
          <a:p>
            <a:pPr marL="457200" indent="-457200">
              <a:buAutoNum type="arabicPeriod"/>
            </a:pPr>
            <a:r>
              <a:rPr lang="en-US" dirty="0"/>
              <a:t>If you’re using two devices, join Zoom from each one</a:t>
            </a:r>
            <a:endParaRPr lang="en-US" sz="3200" dirty="0"/>
          </a:p>
          <a:p>
            <a:pPr marL="457200" indent="-457200">
              <a:buAutoNum type="arabicPeriod"/>
            </a:pPr>
            <a:r>
              <a:rPr lang="en-US" sz="3200" b="1" dirty="0"/>
              <a:t>HAVE FUN!</a:t>
            </a:r>
          </a:p>
        </p:txBody>
      </p:sp>
    </p:spTree>
    <p:extLst>
      <p:ext uri="{BB962C8B-B14F-4D97-AF65-F5344CB8AC3E}">
        <p14:creationId xmlns:p14="http://schemas.microsoft.com/office/powerpoint/2010/main" val="399987053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cap="none" dirty="0"/>
              <a:t>Making a Game – No Code</a:t>
            </a:r>
          </a:p>
        </p:txBody>
      </p:sp>
      <p:pic>
        <p:nvPicPr>
          <p:cNvPr id="9218" name="Picture 2" descr="Is 'Super Mario Maker 2' Any Good? Here's What The Reviews Have To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371600"/>
            <a:ext cx="11430000" cy="4947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326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Making a Game the Old Way – Assembly / Machine Code</a:t>
            </a:r>
          </a:p>
        </p:txBody>
      </p:sp>
      <p:pic>
        <p:nvPicPr>
          <p:cNvPr id="10242" name="Picture 2" descr="upload.wikimedia.org/wikipedia/commons/f/f3/Mot..."/>
          <p:cNvPicPr>
            <a:picLocks noChangeAspect="1" noChangeArrowheads="1"/>
          </p:cNvPicPr>
          <p:nvPr/>
        </p:nvPicPr>
        <p:blipFill rotWithShape="1">
          <a:blip r:embed="rId3">
            <a:extLst>
              <a:ext uri="{28A0092B-C50C-407E-A947-70E740481C1C}">
                <a14:useLocalDpi xmlns:a14="http://schemas.microsoft.com/office/drawing/2010/main" val="0"/>
              </a:ext>
            </a:extLst>
          </a:blip>
          <a:srcRect t="38895"/>
          <a:stretch/>
        </p:blipFill>
        <p:spPr bwMode="auto">
          <a:xfrm>
            <a:off x="370974" y="938463"/>
            <a:ext cx="5725026" cy="5570257"/>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Understanding How the Chrome V8 Engine Translates JavaScript into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0300" y="884321"/>
            <a:ext cx="5324475" cy="3238501"/>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SteveProXNA: Sega Machine Code Programm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0300" y="4229100"/>
            <a:ext cx="5363037" cy="2279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534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randombar(horizontal)">
                                      <p:cBhvr>
                                        <p:cTn id="7" dur="500"/>
                                        <p:tgtEl>
                                          <p:spTgt spid="1024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0244"/>
                                        </p:tgtEl>
                                        <p:attrNameLst>
                                          <p:attrName>style.visibility</p:attrName>
                                        </p:attrNameLst>
                                      </p:cBhvr>
                                      <p:to>
                                        <p:strVal val="visible"/>
                                      </p:to>
                                    </p:set>
                                    <p:animEffect transition="in" filter="randombar(horizontal)">
                                      <p:cBhvr>
                                        <p:cTn id="12" dur="500"/>
                                        <p:tgtEl>
                                          <p:spTgt spid="1024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0246"/>
                                        </p:tgtEl>
                                        <p:attrNameLst>
                                          <p:attrName>style.visibility</p:attrName>
                                        </p:attrNameLst>
                                      </p:cBhvr>
                                      <p:to>
                                        <p:strVal val="visible"/>
                                      </p:to>
                                    </p:set>
                                    <p:animEffect transition="in" filter="randombar(horizontal)">
                                      <p:cBhvr>
                                        <p:cTn id="17" dur="500"/>
                                        <p:tgtEl>
                                          <p:spTgt spid="10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Microsoft </a:t>
            </a:r>
            <a:r>
              <a:rPr lang="en-US" cap="none" dirty="0" err="1"/>
              <a:t>MakeCode</a:t>
            </a:r>
            <a:r>
              <a:rPr lang="en-US" cap="none" dirty="0"/>
              <a:t> Arcade</a:t>
            </a:r>
          </a:p>
        </p:txBody>
      </p:sp>
      <p:pic>
        <p:nvPicPr>
          <p:cNvPr id="11266" name="Picture 2" descr="Microsoft MakeCo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943100"/>
            <a:ext cx="6858000" cy="38576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bwMode="auto">
          <a:xfrm>
            <a:off x="7581900" y="2057400"/>
            <a:ext cx="4229100" cy="3743325"/>
          </a:xfrm>
          <a:prstGeom prst="rect">
            <a:avLst/>
          </a:prstGeom>
          <a:no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342900" indent="-342900" defTabSz="932472" fontAlgn="base">
              <a:lnSpc>
                <a:spcPct val="150000"/>
              </a:lnSpc>
              <a:spcBef>
                <a:spcPct val="0"/>
              </a:spcBef>
              <a:spcAft>
                <a:spcPct val="0"/>
              </a:spcAft>
              <a:buFont typeface="Wingdings" panose="05000000000000000000" pitchFamily="2" charset="2"/>
              <a:buChar char="§"/>
            </a:pPr>
            <a:r>
              <a:rPr lang="en-US" sz="2400" dirty="0">
                <a:solidFill>
                  <a:schemeClr val="tx1"/>
                </a:solidFill>
                <a:ea typeface="Segoe UI" pitchFamily="34" charset="0"/>
                <a:cs typeface="Segoe UI" pitchFamily="34" charset="0"/>
              </a:rPr>
              <a:t>Free</a:t>
            </a:r>
          </a:p>
          <a:p>
            <a:pPr marL="342900" indent="-342900" defTabSz="932472" fontAlgn="base">
              <a:lnSpc>
                <a:spcPct val="150000"/>
              </a:lnSpc>
              <a:spcBef>
                <a:spcPct val="0"/>
              </a:spcBef>
              <a:spcAft>
                <a:spcPct val="0"/>
              </a:spcAft>
              <a:buFont typeface="Wingdings" panose="05000000000000000000" pitchFamily="2" charset="2"/>
              <a:buChar char="§"/>
            </a:pPr>
            <a:r>
              <a:rPr lang="en-US" sz="2400" dirty="0">
                <a:solidFill>
                  <a:schemeClr val="tx1"/>
                </a:solidFill>
                <a:ea typeface="Segoe UI" pitchFamily="34" charset="0"/>
                <a:cs typeface="Segoe UI" pitchFamily="34" charset="0"/>
              </a:rPr>
              <a:t>Open-source</a:t>
            </a:r>
          </a:p>
          <a:p>
            <a:pPr marL="342900" indent="-342900" defTabSz="932472" fontAlgn="base">
              <a:lnSpc>
                <a:spcPct val="150000"/>
              </a:lnSpc>
              <a:spcBef>
                <a:spcPct val="0"/>
              </a:spcBef>
              <a:spcAft>
                <a:spcPct val="0"/>
              </a:spcAft>
              <a:buFont typeface="Wingdings" panose="05000000000000000000" pitchFamily="2" charset="2"/>
              <a:buChar char="§"/>
            </a:pPr>
            <a:r>
              <a:rPr lang="en-US" sz="2400" dirty="0">
                <a:solidFill>
                  <a:schemeClr val="tx1"/>
                </a:solidFill>
                <a:ea typeface="Segoe UI" pitchFamily="34" charset="0"/>
                <a:cs typeface="Segoe UI" pitchFamily="34" charset="0"/>
              </a:rPr>
              <a:t>Retro games</a:t>
            </a:r>
          </a:p>
          <a:p>
            <a:pPr marL="342900" indent="-342900" defTabSz="932472" fontAlgn="base">
              <a:lnSpc>
                <a:spcPct val="150000"/>
              </a:lnSpc>
              <a:spcBef>
                <a:spcPct val="0"/>
              </a:spcBef>
              <a:spcAft>
                <a:spcPct val="0"/>
              </a:spcAft>
              <a:buFont typeface="Wingdings" panose="05000000000000000000" pitchFamily="2" charset="2"/>
              <a:buChar char="§"/>
            </a:pPr>
            <a:r>
              <a:rPr lang="en-US" sz="2400" dirty="0">
                <a:solidFill>
                  <a:schemeClr val="tx1"/>
                </a:solidFill>
                <a:ea typeface="Segoe UI" pitchFamily="34" charset="0"/>
                <a:cs typeface="Segoe UI" pitchFamily="34" charset="0"/>
              </a:rPr>
              <a:t>Block-based language</a:t>
            </a:r>
          </a:p>
          <a:p>
            <a:pPr marL="342900" indent="-342900" defTabSz="932472" fontAlgn="base">
              <a:lnSpc>
                <a:spcPct val="150000"/>
              </a:lnSpc>
              <a:spcBef>
                <a:spcPct val="0"/>
              </a:spcBef>
              <a:spcAft>
                <a:spcPct val="0"/>
              </a:spcAft>
              <a:buFont typeface="Wingdings" panose="05000000000000000000" pitchFamily="2" charset="2"/>
              <a:buChar char="§"/>
            </a:pPr>
            <a:r>
              <a:rPr lang="en-US" sz="2400" dirty="0">
                <a:solidFill>
                  <a:schemeClr val="tx1"/>
                </a:solidFill>
                <a:ea typeface="Segoe UI" pitchFamily="34" charset="0"/>
                <a:cs typeface="Segoe UI" pitchFamily="34" charset="0"/>
              </a:rPr>
              <a:t>Handheld output</a:t>
            </a:r>
          </a:p>
          <a:p>
            <a:pPr marL="342900" indent="-342900" defTabSz="932472" fontAlgn="base">
              <a:lnSpc>
                <a:spcPct val="150000"/>
              </a:lnSpc>
              <a:spcBef>
                <a:spcPct val="0"/>
              </a:spcBef>
              <a:spcAft>
                <a:spcPct val="0"/>
              </a:spcAft>
              <a:buFont typeface="Wingdings" panose="05000000000000000000" pitchFamily="2" charset="2"/>
              <a:buChar char="§"/>
            </a:pPr>
            <a:r>
              <a:rPr lang="en-US" sz="2400" dirty="0">
                <a:solidFill>
                  <a:schemeClr val="tx1"/>
                </a:solidFill>
                <a:ea typeface="Segoe UI" pitchFamily="34" charset="0"/>
                <a:cs typeface="Segoe UI" pitchFamily="34" charset="0"/>
              </a:rPr>
              <a:t>Tutorials available</a:t>
            </a:r>
          </a:p>
          <a:p>
            <a:pPr marL="342900" indent="-342900" defTabSz="932472" fontAlgn="base">
              <a:lnSpc>
                <a:spcPct val="90000"/>
              </a:lnSpc>
              <a:spcBef>
                <a:spcPct val="0"/>
              </a:spcBef>
              <a:spcAft>
                <a:spcPct val="0"/>
              </a:spcAft>
              <a:buFont typeface="Arial" panose="020B0604020202020204" pitchFamily="34" charset="0"/>
              <a:buChar char="•"/>
            </a:pPr>
            <a:endParaRPr lang="en-US" sz="2400" dirty="0">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886280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30" name="Picture 6" descr="The Double-Edged Nature of Video Game Music | FrameFoo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imgur.com/jcGTnI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663" y="571500"/>
            <a:ext cx="10734675" cy="120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788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1030"/>
                                        </p:tgtEl>
                                        <p:attrNameLst>
                                          <p:attrName>style.visibility</p:attrName>
                                        </p:attrNameLst>
                                      </p:cBhvr>
                                      <p:to>
                                        <p:strVal val="visible"/>
                                      </p:to>
                                    </p:set>
                                  </p:childTnLst>
                                </p:cTn>
                              </p:par>
                              <p:par>
                                <p:cTn id="7" presetID="35" presetClass="emph" presetSubtype="0" repeatCount="indefinite" fill="hold" nodeType="withEffect">
                                  <p:stCondLst>
                                    <p:cond delay="500"/>
                                  </p:stCondLst>
                                  <p:childTnLst>
                                    <p:anim calcmode="discrete" valueType="str">
                                      <p:cBhvr>
                                        <p:cTn id="8" dur="1000" fill="hold"/>
                                        <p:tgtEl>
                                          <p:spTgt spid="103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30" name="Picture 6" descr="The Double-Edged Nature of Video Game Music | FrameFoo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imgur.com/jcGTnII.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663" y="571500"/>
            <a:ext cx="10734675" cy="1200150"/>
          </a:xfrm>
          <a:prstGeom prst="rect">
            <a:avLst/>
          </a:prstGeom>
          <a:noFill/>
          <a:extLst>
            <a:ext uri="{909E8E84-426E-40DD-AFC4-6F175D3DCCD1}">
              <a14:hiddenFill xmlns:a14="http://schemas.microsoft.com/office/drawing/2010/main">
                <a:solidFill>
                  <a:srgbClr val="FFFFFF"/>
                </a:solidFill>
              </a14:hiddenFill>
            </a:ext>
          </a:extLst>
        </p:spPr>
      </p:pic>
      <p:pic>
        <p:nvPicPr>
          <p:cNvPr id="3" name="smw_coin">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314700"/>
            <a:ext cx="609600" cy="609600"/>
          </a:xfrm>
          <a:prstGeom prst="rect">
            <a:avLst/>
          </a:prstGeom>
        </p:spPr>
      </p:pic>
    </p:spTree>
    <p:extLst>
      <p:ext uri="{BB962C8B-B14F-4D97-AF65-F5344CB8AC3E}">
        <p14:creationId xmlns:p14="http://schemas.microsoft.com/office/powerpoint/2010/main" val="1333249200"/>
      </p:ext>
    </p:extLst>
  </p:cSld>
  <p:clrMapOvr>
    <a:masterClrMapping/>
  </p:clrMapOvr>
  <mc:AlternateContent xmlns:mc="http://schemas.openxmlformats.org/markup-compatibility/2006" xmlns:p14="http://schemas.microsoft.com/office/powerpoint/2010/main">
    <mc:Choice Requires="p14">
      <p:transition p14:dur="0" advClick="0" advTm="750"/>
    </mc:Choice>
    <mc:Fallback xmlns="">
      <p:transition advClick="0" advTm="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8" descr="Download Free png Mario The Jumpman - Mario Bros 8 Bits Png Free ..."/>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158154" y="0"/>
            <a:ext cx="7033846"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66700" y="2286000"/>
            <a:ext cx="5829300" cy="3951851"/>
          </a:xfrm>
          <a:prstGeom prst="rect">
            <a:avLst/>
          </a:prstGeom>
          <a:noFill/>
        </p:spPr>
        <p:txBody>
          <a:bodyPr wrap="square" lIns="182880" tIns="146304" rIns="182880" bIns="146304" rtlCol="0">
            <a:spAutoFit/>
          </a:bodyPr>
          <a:lstStyle/>
          <a:p>
            <a:pPr>
              <a:lnSpc>
                <a:spcPct val="90000"/>
              </a:lnSpc>
              <a:spcAft>
                <a:spcPts val="600"/>
              </a:spcAft>
            </a:pPr>
            <a:r>
              <a:rPr lang="en-US" sz="6600" dirty="0">
                <a:gradFill>
                  <a:gsLst>
                    <a:gs pos="2917">
                      <a:schemeClr val="tx1"/>
                    </a:gs>
                    <a:gs pos="30000">
                      <a:schemeClr val="tx1"/>
                    </a:gs>
                  </a:gsLst>
                  <a:lin ang="5400000" scaled="0"/>
                </a:gradFill>
              </a:rPr>
              <a:t>What are some examples of retro games?</a:t>
            </a:r>
          </a:p>
        </p:txBody>
      </p:sp>
    </p:spTree>
    <p:extLst>
      <p:ext uri="{BB962C8B-B14F-4D97-AF65-F5344CB8AC3E}">
        <p14:creationId xmlns:p14="http://schemas.microsoft.com/office/powerpoint/2010/main" val="4058680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i="1" cap="none" dirty="0"/>
              <a:t>Donkey Kong </a:t>
            </a:r>
            <a:r>
              <a:rPr lang="en-US" sz="3600" cap="none" dirty="0"/>
              <a:t>(1981)</a:t>
            </a:r>
          </a:p>
        </p:txBody>
      </p:sp>
      <p:sp>
        <p:nvSpPr>
          <p:cNvPr id="3" name="Content Placeholder 2"/>
          <p:cNvSpPr>
            <a:spLocks noGrp="1"/>
          </p:cNvSpPr>
          <p:nvPr>
            <p:ph idx="1"/>
          </p:nvPr>
        </p:nvSpPr>
        <p:spPr>
          <a:xfrm>
            <a:off x="5785184" y="1257300"/>
            <a:ext cx="6025816" cy="5257800"/>
          </a:xfrm>
        </p:spPr>
        <p:txBody>
          <a:bodyPr anchor="ctr">
            <a:normAutofit/>
          </a:bodyPr>
          <a:lstStyle/>
          <a:p>
            <a:r>
              <a:rPr lang="en-US" dirty="0"/>
              <a:t>Arcade game</a:t>
            </a:r>
          </a:p>
          <a:p>
            <a:r>
              <a:rPr lang="en-US" dirty="0"/>
              <a:t>Shigeru Miyamoto &amp; </a:t>
            </a:r>
            <a:r>
              <a:rPr lang="en-US" dirty="0" err="1"/>
              <a:t>Gunpei</a:t>
            </a:r>
            <a:r>
              <a:rPr lang="en-US" dirty="0"/>
              <a:t> Yokoi</a:t>
            </a:r>
          </a:p>
          <a:p>
            <a:r>
              <a:rPr lang="en-US" dirty="0"/>
              <a:t>First story-driven game ever!</a:t>
            </a:r>
          </a:p>
          <a:p>
            <a:r>
              <a:rPr lang="en-US" dirty="0"/>
              <a:t>Inspired by </a:t>
            </a:r>
            <a:r>
              <a:rPr lang="en-US" i="1" dirty="0"/>
              <a:t>Popeye</a:t>
            </a:r>
            <a:r>
              <a:rPr lang="en-US" dirty="0"/>
              <a:t>, </a:t>
            </a:r>
            <a:r>
              <a:rPr lang="en-US" i="1" dirty="0"/>
              <a:t>King Kong</a:t>
            </a:r>
          </a:p>
          <a:p>
            <a:r>
              <a:rPr lang="en-US" dirty="0"/>
              <a:t>Groundbreaking graphics</a:t>
            </a:r>
          </a:p>
          <a:p>
            <a:r>
              <a:rPr lang="en-US" dirty="0"/>
              <a:t>The hero was Mr. Video / </a:t>
            </a:r>
            <a:r>
              <a:rPr lang="en-US" dirty="0" err="1"/>
              <a:t>Jumpman</a:t>
            </a:r>
            <a:endParaRPr lang="en-US" dirty="0"/>
          </a:p>
          <a:p>
            <a:pPr lvl="1"/>
            <a:r>
              <a:rPr lang="en-US" dirty="0"/>
              <a:t>Would later become known as Mario</a:t>
            </a:r>
          </a:p>
        </p:txBody>
      </p:sp>
      <p:pic>
        <p:nvPicPr>
          <p:cNvPr id="9218" name="Picture 2" descr="Image result for donkey kong original 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14184" y="1257300"/>
            <a:ext cx="5202791"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310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Mario’s Early Games</a:t>
            </a:r>
          </a:p>
        </p:txBody>
      </p:sp>
      <p:pic>
        <p:nvPicPr>
          <p:cNvPr id="4098" name="Picture 2" descr="https://upload.wikimedia.org/wikipedia/en/c/cf/Mario_Bros._Gameplay.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914400"/>
            <a:ext cx="2750682" cy="2406847"/>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452577" y="3228092"/>
            <a:ext cx="1151597"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rgbClr val="000000"/>
                </a:solidFill>
              </a:rPr>
              <a:t>Arcade</a:t>
            </a:r>
            <a:endParaRPr lang="en-US" sz="2400" b="1" dirty="0">
              <a:solidFill>
                <a:srgbClr val="000000"/>
              </a:solidFill>
            </a:endParaRPr>
          </a:p>
        </p:txBody>
      </p:sp>
      <p:grpSp>
        <p:nvGrpSpPr>
          <p:cNvPr id="3" name="Group 2"/>
          <p:cNvGrpSpPr/>
          <p:nvPr/>
        </p:nvGrpSpPr>
        <p:grpSpPr>
          <a:xfrm>
            <a:off x="843096" y="3321246"/>
            <a:ext cx="2726689" cy="3632171"/>
            <a:chOff x="843096" y="3321246"/>
            <a:chExt cx="2726689" cy="3632171"/>
          </a:xfrm>
        </p:grpSpPr>
        <p:pic>
          <p:nvPicPr>
            <p:cNvPr id="4100" name="Picture 4" descr="Refer to cap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096" y="4152124"/>
              <a:ext cx="2726689" cy="238585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Elbow Connector 4"/>
            <p:cNvCxnSpPr>
              <a:stCxn id="4098" idx="2"/>
              <a:endCxn id="4100" idx="0"/>
            </p:cNvCxnSpPr>
            <p:nvPr/>
          </p:nvCxnSpPr>
          <p:spPr>
            <a:xfrm rot="16200000" flipH="1">
              <a:off x="1565953" y="3511635"/>
              <a:ext cx="830877" cy="450100"/>
            </a:xfrm>
            <a:prstGeom prst="bentConnector3">
              <a:avLst/>
            </a:prstGeom>
            <a:ln w="76200">
              <a:solidFill>
                <a:srgbClr val="5C94FC"/>
              </a:solidFill>
              <a:miter lim="800000"/>
              <a:headEnd type="none"/>
              <a:tailEnd type="triangle"/>
            </a:ln>
          </p:spPr>
          <p:style>
            <a:lnRef idx="1">
              <a:schemeClr val="dk1"/>
            </a:lnRef>
            <a:fillRef idx="0">
              <a:schemeClr val="dk1"/>
            </a:fillRef>
            <a:effectRef idx="0">
              <a:schemeClr val="dk1"/>
            </a:effectRef>
            <a:fontRef idx="minor">
              <a:schemeClr val="tx1"/>
            </a:fontRef>
          </p:style>
        </p:cxnSp>
        <p:sp>
          <p:nvSpPr>
            <p:cNvPr id="34" name="TextBox 33"/>
            <p:cNvSpPr txBox="1"/>
            <p:nvPr/>
          </p:nvSpPr>
          <p:spPr>
            <a:xfrm>
              <a:off x="867092" y="6408652"/>
              <a:ext cx="843821"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rgbClr val="000000"/>
                  </a:solidFill>
                </a:rPr>
                <a:t>NES</a:t>
              </a:r>
              <a:endParaRPr lang="en-US" sz="2400" b="1" dirty="0">
                <a:solidFill>
                  <a:srgbClr val="000000"/>
                </a:solidFill>
              </a:endParaRPr>
            </a:p>
          </p:txBody>
        </p:sp>
      </p:grpSp>
      <p:grpSp>
        <p:nvGrpSpPr>
          <p:cNvPr id="4" name="Group 3"/>
          <p:cNvGrpSpPr/>
          <p:nvPr/>
        </p:nvGrpSpPr>
        <p:grpSpPr>
          <a:xfrm>
            <a:off x="3569785" y="663526"/>
            <a:ext cx="3075716" cy="4681525"/>
            <a:chOff x="3569785" y="663526"/>
            <a:chExt cx="3075716" cy="4681525"/>
          </a:xfrm>
        </p:grpSpPr>
        <p:pic>
          <p:nvPicPr>
            <p:cNvPr id="4104" name="Picture 8" descr="https://upload.wikimedia.org/wikipedia/en/b/bb/Smb2_comparis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6197" y="1029109"/>
              <a:ext cx="2519304" cy="220439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Elbow Connector 6"/>
            <p:cNvCxnSpPr>
              <a:stCxn id="4100" idx="3"/>
              <a:endCxn id="4104" idx="1"/>
            </p:cNvCxnSpPr>
            <p:nvPr/>
          </p:nvCxnSpPr>
          <p:spPr>
            <a:xfrm flipV="1">
              <a:off x="3569785" y="2131305"/>
              <a:ext cx="556412" cy="3213746"/>
            </a:xfrm>
            <a:prstGeom prst="bentConnector3">
              <a:avLst/>
            </a:prstGeom>
            <a:ln w="76200">
              <a:solidFill>
                <a:srgbClr val="5C94FC"/>
              </a:solidFill>
              <a:miter lim="800000"/>
              <a:headEnd type="none"/>
              <a:tailEnd type="triangle"/>
            </a:ln>
          </p:spPr>
          <p:style>
            <a:lnRef idx="1">
              <a:schemeClr val="dk1"/>
            </a:lnRef>
            <a:fillRef idx="0">
              <a:schemeClr val="dk1"/>
            </a:fillRef>
            <a:effectRef idx="0">
              <a:schemeClr val="dk1"/>
            </a:effectRef>
            <a:fontRef idx="minor">
              <a:schemeClr val="tx1"/>
            </a:fontRef>
          </p:style>
        </p:cxnSp>
        <p:sp>
          <p:nvSpPr>
            <p:cNvPr id="35" name="TextBox 34"/>
            <p:cNvSpPr txBox="1"/>
            <p:nvPr/>
          </p:nvSpPr>
          <p:spPr>
            <a:xfrm>
              <a:off x="5801680" y="663526"/>
              <a:ext cx="843821"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rgbClr val="000000"/>
                  </a:solidFill>
                </a:rPr>
                <a:t>NES</a:t>
              </a:r>
              <a:endParaRPr lang="en-US" sz="2400" b="1" dirty="0">
                <a:solidFill>
                  <a:srgbClr val="000000"/>
                </a:solidFill>
              </a:endParaRPr>
            </a:p>
          </p:txBody>
        </p:sp>
      </p:grpSp>
      <p:grpSp>
        <p:nvGrpSpPr>
          <p:cNvPr id="6" name="Group 5"/>
          <p:cNvGrpSpPr/>
          <p:nvPr/>
        </p:nvGrpSpPr>
        <p:grpSpPr>
          <a:xfrm>
            <a:off x="6645501" y="237494"/>
            <a:ext cx="4230319" cy="2733699"/>
            <a:chOff x="6645501" y="237494"/>
            <a:chExt cx="4230319" cy="2733699"/>
          </a:xfrm>
        </p:grpSpPr>
        <p:pic>
          <p:nvPicPr>
            <p:cNvPr id="4106" name="Picture 10" descr="Super Mario Bros. 3 (lift microgame) - Super Mario Wiki, the Mario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7600" y="237494"/>
              <a:ext cx="3408220" cy="227214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Elbow Connector 8"/>
            <p:cNvCxnSpPr>
              <a:stCxn id="4104" idx="3"/>
              <a:endCxn id="4106" idx="1"/>
            </p:cNvCxnSpPr>
            <p:nvPr/>
          </p:nvCxnSpPr>
          <p:spPr>
            <a:xfrm flipV="1">
              <a:off x="6645501" y="1373568"/>
              <a:ext cx="822099" cy="757737"/>
            </a:xfrm>
            <a:prstGeom prst="bentConnector3">
              <a:avLst/>
            </a:prstGeom>
            <a:ln w="76200">
              <a:solidFill>
                <a:srgbClr val="5C94FC"/>
              </a:solidFill>
              <a:miter lim="800000"/>
              <a:headEnd type="none"/>
              <a:tailEnd type="triangle"/>
            </a:ln>
          </p:spPr>
          <p:style>
            <a:lnRef idx="1">
              <a:schemeClr val="dk1"/>
            </a:lnRef>
            <a:fillRef idx="0">
              <a:schemeClr val="dk1"/>
            </a:fillRef>
            <a:effectRef idx="0">
              <a:schemeClr val="dk1"/>
            </a:effectRef>
            <a:fontRef idx="minor">
              <a:schemeClr val="tx1"/>
            </a:fontRef>
          </p:style>
        </p:cxnSp>
        <p:sp>
          <p:nvSpPr>
            <p:cNvPr id="36" name="TextBox 35"/>
            <p:cNvSpPr txBox="1"/>
            <p:nvPr/>
          </p:nvSpPr>
          <p:spPr>
            <a:xfrm>
              <a:off x="7467600" y="2426428"/>
              <a:ext cx="843821"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rgbClr val="000000"/>
                  </a:solidFill>
                </a:rPr>
                <a:t>NES</a:t>
              </a:r>
              <a:endParaRPr lang="en-US" sz="2400" b="1" dirty="0">
                <a:solidFill>
                  <a:srgbClr val="000000"/>
                </a:solidFill>
              </a:endParaRPr>
            </a:p>
          </p:txBody>
        </p:sp>
      </p:grpSp>
      <p:grpSp>
        <p:nvGrpSpPr>
          <p:cNvPr id="8" name="Group 7"/>
          <p:cNvGrpSpPr/>
          <p:nvPr/>
        </p:nvGrpSpPr>
        <p:grpSpPr>
          <a:xfrm>
            <a:off x="8476899" y="1373568"/>
            <a:ext cx="3007308" cy="4684332"/>
            <a:chOff x="8476899" y="1373568"/>
            <a:chExt cx="3007308" cy="4684332"/>
          </a:xfrm>
        </p:grpSpPr>
        <p:pic>
          <p:nvPicPr>
            <p:cNvPr id="4108" name="Picture 12" descr="https://upload.wikimedia.org/wikipedia/en/e/e1/Sml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76899" y="3543300"/>
              <a:ext cx="2793997" cy="2514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Elbow Connector 10"/>
            <p:cNvCxnSpPr>
              <a:stCxn id="4106" idx="3"/>
              <a:endCxn id="4108" idx="0"/>
            </p:cNvCxnSpPr>
            <p:nvPr/>
          </p:nvCxnSpPr>
          <p:spPr>
            <a:xfrm flipH="1">
              <a:off x="9873898" y="1373568"/>
              <a:ext cx="1001922" cy="2169732"/>
            </a:xfrm>
            <a:prstGeom prst="bentConnector4">
              <a:avLst>
                <a:gd name="adj1" fmla="val -22816"/>
                <a:gd name="adj2" fmla="val 76180"/>
              </a:avLst>
            </a:prstGeom>
            <a:ln w="76200">
              <a:solidFill>
                <a:srgbClr val="5C94FC"/>
              </a:solidFill>
              <a:miter lim="800000"/>
              <a:headEnd type="none"/>
              <a:tailEnd type="triangle"/>
            </a:ln>
          </p:spPr>
          <p:style>
            <a:lnRef idx="1">
              <a:schemeClr val="dk1"/>
            </a:lnRef>
            <a:fillRef idx="0">
              <a:schemeClr val="dk1"/>
            </a:fillRef>
            <a:effectRef idx="0">
              <a:schemeClr val="dk1"/>
            </a:effectRef>
            <a:fontRef idx="minor">
              <a:schemeClr val="tx1"/>
            </a:fontRef>
          </p:style>
        </p:cxnSp>
        <p:sp>
          <p:nvSpPr>
            <p:cNvPr id="37" name="TextBox 36"/>
            <p:cNvSpPr txBox="1"/>
            <p:nvPr/>
          </p:nvSpPr>
          <p:spPr>
            <a:xfrm>
              <a:off x="9922241" y="3191919"/>
              <a:ext cx="1561966"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rgbClr val="000000"/>
                  </a:solidFill>
                </a:rPr>
                <a:t>GAMEBOY</a:t>
              </a:r>
              <a:endParaRPr lang="en-US" sz="2400" b="1" dirty="0">
                <a:solidFill>
                  <a:srgbClr val="000000"/>
                </a:solidFill>
              </a:endParaRPr>
            </a:p>
          </p:txBody>
        </p:sp>
      </p:grpSp>
      <p:grpSp>
        <p:nvGrpSpPr>
          <p:cNvPr id="10" name="Group 9"/>
          <p:cNvGrpSpPr/>
          <p:nvPr/>
        </p:nvGrpSpPr>
        <p:grpSpPr>
          <a:xfrm>
            <a:off x="4177197" y="3237152"/>
            <a:ext cx="4299702" cy="3452171"/>
            <a:chOff x="4177197" y="3237152"/>
            <a:chExt cx="4299702" cy="3452171"/>
          </a:xfrm>
        </p:grpSpPr>
        <p:pic>
          <p:nvPicPr>
            <p:cNvPr id="4110" name="Picture 14" descr="This screenshot shows Mario riding Yoshi during the first level of the game. The scenery shows a jungle environment with floating blocks scattered in the air. The interface displayed around the corners shows the number of lives the player has, the Dragon Coins collected, the player's stored power-up, the level's remaining time, the player's number of coins, and the total score of the play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77197" y="3615489"/>
              <a:ext cx="3528706" cy="3073834"/>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Elbow Connector 14"/>
            <p:cNvCxnSpPr>
              <a:stCxn id="4108" idx="1"/>
              <a:endCxn id="4110" idx="3"/>
            </p:cNvCxnSpPr>
            <p:nvPr/>
          </p:nvCxnSpPr>
          <p:spPr>
            <a:xfrm rot="10800000" flipV="1">
              <a:off x="7705903" y="4800600"/>
              <a:ext cx="770996" cy="351806"/>
            </a:xfrm>
            <a:prstGeom prst="bentConnector3">
              <a:avLst/>
            </a:prstGeom>
            <a:ln w="76200">
              <a:solidFill>
                <a:srgbClr val="5C94FC"/>
              </a:solidFill>
              <a:miter lim="800000"/>
              <a:headEnd type="none"/>
              <a:tailEnd type="triangle"/>
            </a:ln>
          </p:spPr>
          <p:style>
            <a:lnRef idx="1">
              <a:schemeClr val="dk1"/>
            </a:lnRef>
            <a:fillRef idx="0">
              <a:schemeClr val="dk1"/>
            </a:fillRef>
            <a:effectRef idx="0">
              <a:schemeClr val="dk1"/>
            </a:effectRef>
            <a:fontRef idx="minor">
              <a:schemeClr val="tx1"/>
            </a:fontRef>
          </p:style>
        </p:cxnSp>
        <p:sp>
          <p:nvSpPr>
            <p:cNvPr id="38" name="TextBox 37"/>
            <p:cNvSpPr txBox="1"/>
            <p:nvPr/>
          </p:nvSpPr>
          <p:spPr>
            <a:xfrm>
              <a:off x="6708194" y="3237152"/>
              <a:ext cx="997709"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rgbClr val="000000"/>
                  </a:solidFill>
                </a:rPr>
                <a:t>SNES</a:t>
              </a:r>
              <a:endParaRPr lang="en-US" sz="2400" b="1" dirty="0">
                <a:solidFill>
                  <a:srgbClr val="000000"/>
                </a:solidFill>
              </a:endParaRPr>
            </a:p>
          </p:txBody>
        </p:sp>
      </p:grpSp>
    </p:spTree>
    <p:extLst>
      <p:ext uri="{BB962C8B-B14F-4D97-AF65-F5344CB8AC3E}">
        <p14:creationId xmlns:p14="http://schemas.microsoft.com/office/powerpoint/2010/main" val="31291852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82880"/>
            <a:ext cx="11465622" cy="914400"/>
          </a:xfrm>
        </p:spPr>
        <p:txBody>
          <a:bodyPr>
            <a:normAutofit/>
          </a:bodyPr>
          <a:lstStyle/>
          <a:p>
            <a:r>
              <a:rPr lang="en-US" sz="3600" cap="none" dirty="0"/>
              <a:t>Platformers</a:t>
            </a:r>
          </a:p>
        </p:txBody>
      </p:sp>
      <p:pic>
        <p:nvPicPr>
          <p:cNvPr id="5124" name="Picture 4" descr="Amy Rose GIF - Find &amp; Share on GIPHY"/>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257300"/>
            <a:ext cx="49530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Kirby Super Star [ENG] — Steemit"/>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1257300"/>
            <a:ext cx="4762500" cy="3162301"/>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descr="[crop output image]"/>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0096500" y="1233237"/>
            <a:ext cx="1750122" cy="3186364"/>
          </a:xfrm>
          <a:prstGeom prst="rect">
            <a:avLst/>
          </a:prstGeom>
          <a:noFill/>
          <a:extLst>
            <a:ext uri="{909E8E84-426E-40DD-AFC4-6F175D3DCCD1}">
              <a14:hiddenFill xmlns:a14="http://schemas.microsoft.com/office/drawing/2010/main">
                <a:solidFill>
                  <a:srgbClr val="FFFFFF"/>
                </a:solidFill>
              </a14:hiddenFill>
            </a:ext>
          </a:extLst>
        </p:spPr>
      </p:pic>
      <p:pic>
        <p:nvPicPr>
          <p:cNvPr id="5146" name="Picture 26" descr="[crop output image]"/>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334000" y="4203777"/>
            <a:ext cx="6512622" cy="2539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804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cap="none" dirty="0"/>
              <a:t>Traditional 2D Platformer Features</a:t>
            </a:r>
          </a:p>
        </p:txBody>
      </p:sp>
      <p:sp>
        <p:nvSpPr>
          <p:cNvPr id="3" name="Content Placeholder 2"/>
          <p:cNvSpPr>
            <a:spLocks noGrp="1"/>
          </p:cNvSpPr>
          <p:nvPr>
            <p:ph idx="1"/>
          </p:nvPr>
        </p:nvSpPr>
        <p:spPr>
          <a:xfrm>
            <a:off x="381000" y="1143000"/>
            <a:ext cx="4457700" cy="5257800"/>
          </a:xfrm>
        </p:spPr>
        <p:txBody>
          <a:bodyPr/>
          <a:lstStyle/>
          <a:p>
            <a:pPr marL="57150" indent="0">
              <a:buNone/>
            </a:pPr>
            <a:r>
              <a:rPr lang="en-US" dirty="0"/>
              <a:t>  Obstacles and Enemies</a:t>
            </a:r>
          </a:p>
          <a:p>
            <a:endParaRPr lang="en-US" dirty="0"/>
          </a:p>
          <a:p>
            <a:pPr marL="57150" indent="0">
              <a:buNone/>
            </a:pPr>
            <a:endParaRPr lang="en-US" dirty="0"/>
          </a:p>
          <a:p>
            <a:endParaRPr lang="en-US" dirty="0"/>
          </a:p>
          <a:p>
            <a:pPr marL="57150" indent="0">
              <a:buNone/>
            </a:pPr>
            <a:r>
              <a:rPr lang="en-US" dirty="0"/>
              <a:t>  Jumping</a:t>
            </a:r>
          </a:p>
        </p:txBody>
      </p:sp>
      <p:sp>
        <p:nvSpPr>
          <p:cNvPr id="4" name="Content Placeholder 2"/>
          <p:cNvSpPr txBox="1">
            <a:spLocks/>
          </p:cNvSpPr>
          <p:nvPr/>
        </p:nvSpPr>
        <p:spPr>
          <a:xfrm>
            <a:off x="5638800" y="1143000"/>
            <a:ext cx="6172200" cy="5372100"/>
          </a:xfrm>
          <a:prstGeom prst="rect">
            <a:avLst/>
          </a:prstGeom>
        </p:spPr>
        <p:txBody>
          <a:bodyPr vert="horz" lIns="0" tIns="0" rIns="0" bIns="0" rtlCol="0">
            <a:normAutofit/>
          </a:bodyPr>
          <a:lstStyle>
            <a:lvl1pPr marL="342900" indent="-285750" algn="l" defTabSz="914400" rtl="0" eaLnBrk="1" latinLnBrk="0" hangingPunct="1">
              <a:lnSpc>
                <a:spcPct val="100000"/>
              </a:lnSpc>
              <a:spcBef>
                <a:spcPts val="0"/>
              </a:spcBef>
              <a:spcAft>
                <a:spcPts val="1200"/>
              </a:spcAft>
              <a:buClr>
                <a:schemeClr val="accent3"/>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2"/>
              </a:buClr>
              <a:buFont typeface="Arial" panose="020B0604020202020204" pitchFamily="34" charset="0"/>
              <a:buChar char="•"/>
              <a:defRPr sz="2400" kern="1200">
                <a:solidFill>
                  <a:schemeClr val="tx1"/>
                </a:solidFill>
                <a:latin typeface="+mn-lt"/>
                <a:ea typeface="+mn-ea"/>
                <a:cs typeface="+mn-cs"/>
              </a:defRPr>
            </a:lvl2pPr>
            <a:lvl3pPr marL="10287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2000" kern="1200">
                <a:solidFill>
                  <a:schemeClr val="tx1"/>
                </a:solidFill>
                <a:latin typeface="+mn-lt"/>
                <a:ea typeface="+mn-ea"/>
                <a:cs typeface="+mn-cs"/>
              </a:defRPr>
            </a:lvl3pPr>
            <a:lvl4pPr marL="1484313" indent="-28575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89125" indent="-284163"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 indent="0">
              <a:buNone/>
            </a:pPr>
            <a:r>
              <a:rPr lang="en-US" dirty="0"/>
              <a:t>          Horizontal Movement</a:t>
            </a:r>
          </a:p>
          <a:p>
            <a:endParaRPr lang="en-US" dirty="0"/>
          </a:p>
          <a:p>
            <a:endParaRPr lang="en-US" dirty="0"/>
          </a:p>
          <a:p>
            <a:endParaRPr lang="en-US" dirty="0"/>
          </a:p>
          <a:p>
            <a:pPr marL="57150" indent="0">
              <a:buNone/>
            </a:pPr>
            <a:r>
              <a:rPr lang="en-US" dirty="0"/>
              <a:t>               Win at Map’s Edge</a:t>
            </a:r>
          </a:p>
        </p:txBody>
      </p:sp>
      <p:pic>
        <p:nvPicPr>
          <p:cNvPr id="7170" name="Picture 2" descr="[cut output imag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1684422"/>
            <a:ext cx="3930309" cy="11430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appening GIF - Find &amp; Share on GIPHY"/>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124700" y="3983955"/>
            <a:ext cx="3106832" cy="2718479"/>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VGJUNK: DONKEY KONG COUNTRY 4 (NES)"/>
          <p:cNvPicPr>
            <a:picLocks noChangeAspect="1" noChangeArrowheads="1"/>
          </p:cNvPicPr>
          <p:nvPr/>
        </p:nvPicPr>
        <p:blipFill rotWithShape="1">
          <a:blip r:embed="rId5">
            <a:extLst>
              <a:ext uri="{28A0092B-C50C-407E-A947-70E740481C1C}">
                <a14:useLocalDpi xmlns:a14="http://schemas.microsoft.com/office/drawing/2010/main" val="0"/>
              </a:ext>
            </a:extLst>
          </a:blip>
          <a:srcRect t="22632" b="9868"/>
          <a:stretch/>
        </p:blipFill>
        <p:spPr bwMode="auto">
          <a:xfrm>
            <a:off x="552450" y="3953877"/>
            <a:ext cx="4343400" cy="2748558"/>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Jump Bug (bootleg) - MAME 0.139u1 (MAME4droid) rom download ..."/>
          <p:cNvPicPr>
            <a:picLocks noChangeAspect="1" noChangeArrowheads="1"/>
          </p:cNvPicPr>
          <p:nvPr/>
        </p:nvPicPr>
        <p:blipFill rotWithShape="1">
          <a:blip r:embed="rId6">
            <a:extLst>
              <a:ext uri="{28A0092B-C50C-407E-A947-70E740481C1C}">
                <a14:useLocalDpi xmlns:a14="http://schemas.microsoft.com/office/drawing/2010/main" val="0"/>
              </a:ext>
            </a:extLst>
          </a:blip>
          <a:srcRect l="37500" t="79688" r="3571" b="1562"/>
          <a:stretch/>
        </p:blipFill>
        <p:spPr bwMode="auto">
          <a:xfrm>
            <a:off x="569035" y="1684422"/>
            <a:ext cx="3730543" cy="1356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238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176"/>
                                        </p:tgtEl>
                                        <p:attrNameLst>
                                          <p:attrName>style.visibility</p:attrName>
                                        </p:attrNameLst>
                                      </p:cBhvr>
                                      <p:to>
                                        <p:strVal val="visible"/>
                                      </p:to>
                                    </p:set>
                                    <p:animEffect transition="in" filter="fade">
                                      <p:cBhvr>
                                        <p:cTn id="10" dur="500"/>
                                        <p:tgtEl>
                                          <p:spTgt spid="717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174"/>
                                        </p:tgtEl>
                                        <p:attrNameLst>
                                          <p:attrName>style.visibility</p:attrName>
                                        </p:attrNameLst>
                                      </p:cBhvr>
                                      <p:to>
                                        <p:strVal val="visible"/>
                                      </p:to>
                                    </p:set>
                                    <p:animEffect transition="in" filter="fade">
                                      <p:cBhvr>
                                        <p:cTn id="18" dur="500"/>
                                        <p:tgtEl>
                                          <p:spTgt spid="717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Effect transition="in" filter="fade">
                                      <p:cBhvr>
                                        <p:cTn id="23" dur="500"/>
                                        <p:tgtEl>
                                          <p:spTgt spid="4">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170"/>
                                        </p:tgtEl>
                                        <p:attrNameLst>
                                          <p:attrName>style.visibility</p:attrName>
                                        </p:attrNameLst>
                                      </p:cBhvr>
                                      <p:to>
                                        <p:strVal val="visible"/>
                                      </p:to>
                                    </p:set>
                                    <p:animEffect transition="in" filter="fade">
                                      <p:cBhvr>
                                        <p:cTn id="26" dur="500"/>
                                        <p:tgtEl>
                                          <p:spTgt spid="717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500"/>
                                        <p:tgtEl>
                                          <p:spTgt spid="4">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172"/>
                                        </p:tgtEl>
                                        <p:attrNameLst>
                                          <p:attrName>style.visibility</p:attrName>
                                        </p:attrNameLst>
                                      </p:cBhvr>
                                      <p:to>
                                        <p:strVal val="visible"/>
                                      </p:to>
                                    </p:set>
                                    <p:animEffect transition="in" filter="fade">
                                      <p:cBhvr>
                                        <p:cTn id="34" dur="500"/>
                                        <p:tgtEl>
                                          <p:spTgt spid="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491823"/>
            <a:ext cx="10972800" cy="1874359"/>
          </a:xfrm>
        </p:spPr>
        <p:txBody>
          <a:bodyPr/>
          <a:lstStyle/>
          <a:p>
            <a:r>
              <a:rPr lang="en-US" sz="6600" dirty="0"/>
              <a:t>How can a developer make </a:t>
            </a:r>
            <a:r>
              <a:rPr lang="en-US" sz="6600"/>
              <a:t>a platformer?</a:t>
            </a:r>
            <a:endParaRPr lang="en-US" sz="6600" dirty="0"/>
          </a:p>
        </p:txBody>
      </p:sp>
    </p:spTree>
    <p:extLst>
      <p:ext uri="{BB962C8B-B14F-4D97-AF65-F5344CB8AC3E}">
        <p14:creationId xmlns:p14="http://schemas.microsoft.com/office/powerpoint/2010/main" val="3871440205"/>
      </p:ext>
    </p:extLst>
  </p:cSld>
  <p:clrMapOvr>
    <a:masterClrMapping/>
  </p:clrMapOvr>
  <p:transition>
    <p:fade/>
  </p:transition>
</p:sld>
</file>

<file path=ppt/theme/theme1.xml><?xml version="1.0" encoding="utf-8"?>
<a:theme xmlns:a="http://schemas.openxmlformats.org/drawingml/2006/main" name="Hyland 2019">
  <a:themeElements>
    <a:clrScheme name="Hyland">
      <a:dk1>
        <a:srgbClr val="56565A"/>
      </a:dk1>
      <a:lt1>
        <a:srgbClr val="FFFFFF"/>
      </a:lt1>
      <a:dk2>
        <a:srgbClr val="56565A"/>
      </a:dk2>
      <a:lt2>
        <a:srgbClr val="EFEFF0"/>
      </a:lt2>
      <a:accent1>
        <a:srgbClr val="54C8E8"/>
      </a:accent1>
      <a:accent2>
        <a:srgbClr val="6ABF4B"/>
      </a:accent2>
      <a:accent3>
        <a:srgbClr val="98989A"/>
      </a:accent3>
      <a:accent4>
        <a:srgbClr val="C8C8C8"/>
      </a:accent4>
      <a:accent5>
        <a:srgbClr val="EFEFF0"/>
      </a:accent5>
      <a:accent6>
        <a:srgbClr val="FFFFFF"/>
      </a:accent6>
      <a:hlink>
        <a:srgbClr val="6ABF4B"/>
      </a:hlink>
      <a:folHlink>
        <a:srgbClr val="6ABF4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yland">
      <a:fillStyleLst>
        <a:solidFill>
          <a:schemeClr val="phClr"/>
        </a:solidFill>
        <a:solidFill>
          <a:schemeClr val="phClr">
            <a:satMod val="180000"/>
            <a:tint val="40000"/>
          </a:schemeClr>
        </a:solidFill>
        <a:solidFill>
          <a:schemeClr val="phClr">
            <a:shade val="40000"/>
          </a:schemeClr>
        </a:solidFill>
      </a:fillStyleLst>
      <a:lnStyleLst>
        <a:ln>
          <a:solidFill>
            <a:schemeClr val="phClr"/>
          </a:solidFill>
          <a:headEnd type="none" w="med" len="med"/>
          <a:tailEnd type="none" w="med" len="med"/>
        </a:ln>
        <a:ln w="12700" cap="flat" cmpd="sng" algn="ctr">
          <a:solidFill>
            <a:schemeClr val="phClr"/>
          </a:solidFill>
          <a:prstDash val="solid"/>
          <a:miter lim="800000"/>
        </a:ln>
        <a:ln>
          <a:solidFill>
            <a:schemeClr val="phClr"/>
          </a:solidFill>
          <a:headEnd type="none" w="med" len="med"/>
          <a:tailEnd type="none" w="med" len="me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bwMode="auto">
        <a:solidFill>
          <a:schemeClr val="accent5"/>
        </a:solidFill>
        <a:ln w="12700">
          <a:solidFill>
            <a:schemeClr val="tx2"/>
          </a:solidFill>
          <a:miter lim="800000"/>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miter lim="800000"/>
          <a:headEnd type="none"/>
          <a:tailEnd type="none"/>
        </a:ln>
      </a:spPr>
      <a:bodyPr/>
      <a:lstStyle/>
      <a:style>
        <a:lnRef idx="1">
          <a:schemeClr val="dk1"/>
        </a:lnRef>
        <a:fillRef idx="0">
          <a:schemeClr val="dk1"/>
        </a:fillRef>
        <a:effectRef idx="0">
          <a:schemeClr val="dk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custClrLst>
    <a:custClr name="Hyland Green">
      <a:srgbClr val="6ABF4B"/>
    </a:custClr>
    <a:custClr name="Technology Blue">
      <a:srgbClr val="00586F"/>
    </a:custClr>
    <a:custClr name="Bright Blue">
      <a:srgbClr val="54C8E8"/>
    </a:custClr>
    <a:custClr name="Light Blue">
      <a:srgbClr val="96DAEA"/>
    </a:custClr>
    <a:custClr name="Pink">
      <a:srgbClr val="E95EBE"/>
    </a:custClr>
    <a:custClr name="Dark Gray">
      <a:srgbClr val="56565A"/>
    </a:custClr>
    <a:custClr name="Medium Gray">
      <a:srgbClr val="98989A"/>
    </a:custClr>
    <a:custClr name="Light Gray">
      <a:srgbClr val="C8C8C8"/>
    </a:custClr>
    <a:custClr name="Pale Gray">
      <a:srgbClr val="EFEFF0"/>
    </a:custClr>
    <a:custClr name="White">
      <a:srgbClr val="FFFFFF"/>
    </a:custClr>
    <a:custClr name="Orange">
      <a:srgbClr val="FF8300"/>
    </a:custClr>
    <a:custClr name="Purple">
      <a:srgbClr val="624B78"/>
    </a:custClr>
    <a:custClr name="Yellow">
      <a:srgbClr val="FFB71B"/>
    </a:custClr>
    <a:custClr name="Dark Blue">
      <a:srgbClr val="00303C"/>
    </a:custClr>
  </a:custClr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7028</TotalTime>
  <Words>669</Words>
  <Application>Microsoft Office PowerPoint</Application>
  <PresentationFormat>Widescreen</PresentationFormat>
  <Paragraphs>98</Paragraphs>
  <Slides>12</Slides>
  <Notes>9</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Arial Black</vt:lpstr>
      <vt:lpstr>Calibri</vt:lpstr>
      <vt:lpstr>Wingdings</vt:lpstr>
      <vt:lpstr>Hyland 2019</vt:lpstr>
      <vt:lpstr>Welcome UCS Students!</vt:lpstr>
      <vt:lpstr>PowerPoint Presentation</vt:lpstr>
      <vt:lpstr>PowerPoint Presentation</vt:lpstr>
      <vt:lpstr>PowerPoint Presentation</vt:lpstr>
      <vt:lpstr>Donkey Kong (1981)</vt:lpstr>
      <vt:lpstr>Mario’s Early Games</vt:lpstr>
      <vt:lpstr>Platformers</vt:lpstr>
      <vt:lpstr>Traditional 2D Platformer Features</vt:lpstr>
      <vt:lpstr>How can a developer make a platformer?</vt:lpstr>
      <vt:lpstr>Making a Game – No Code</vt:lpstr>
      <vt:lpstr>Making a Game the Old Way – Assembly / Machine Code</vt:lpstr>
      <vt:lpstr>Microsoft MakeCode Arcade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Trent Turner</dc:creator>
  <cp:lastModifiedBy>Joseph Maxwell</cp:lastModifiedBy>
  <cp:revision>287</cp:revision>
  <dcterms:created xsi:type="dcterms:W3CDTF">2019-03-11T04:04:09Z</dcterms:created>
  <dcterms:modified xsi:type="dcterms:W3CDTF">2021-04-14T16:26:19Z</dcterms:modified>
</cp:coreProperties>
</file>